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embeddedFontLst>
    <p:embeddedFont>
      <p:font typeface="Georgia" panose="02040502050405020303" pitchFamily="18" charset="0"/>
      <p:regular r:id="rId25"/>
      <p:bold r:id="rId26"/>
      <p:italic r:id="rId27"/>
      <p:boldItalic r:id="rId28"/>
    </p:embeddedFont>
    <p:embeddedFont>
      <p:font typeface="Century Gothic" panose="020B0502020202020204"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hERN/if5T2SG7ph7NMkbKf3atzV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108D154-F218-4F71-B884-C372CC5FBC43}">
  <a:tblStyle styleId="{4108D154-F218-4F71-B884-C372CC5FBC4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42969257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0061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9" name="Google Shape;19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4401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8594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2" name="Google Shape;21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5186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 name="Google Shape;21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3239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ce68f926d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gce68f926d0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7004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ce9b8e762d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gce9b8e762d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19629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ce9b8e762d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9" name="Google Shape;239;gce9b8e762d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2158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ce9b8e762d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5" name="Google Shape;245;gce9b8e762d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18353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ce9b8e762d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gce9b8e762d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82376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ce9b8e762d_1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7" name="Google Shape;257;gce9b8e762d_1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3838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09532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ce9b8e762d_1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4" name="Google Shape;264;gce9b8e762d_1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13482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ce9b8e762d_1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0" name="Google Shape;270;gce9b8e762d_1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4450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ceb7c5ad6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ceb7c5ad6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FFFFFF"/>
              </a:solidFill>
            </a:endParaRPr>
          </a:p>
        </p:txBody>
      </p:sp>
    </p:spTree>
    <p:extLst>
      <p:ext uri="{BB962C8B-B14F-4D97-AF65-F5344CB8AC3E}">
        <p14:creationId xmlns:p14="http://schemas.microsoft.com/office/powerpoint/2010/main" val="3009517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cc0182a9f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cc0182a9f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5792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7371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4810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002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6397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 name="Google Shape;18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1772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6141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7"/>
        <p:cNvGrpSpPr/>
        <p:nvPr/>
      </p:nvGrpSpPr>
      <p:grpSpPr>
        <a:xfrm>
          <a:off x="0" y="0"/>
          <a:ext cx="0" cy="0"/>
          <a:chOff x="0" y="0"/>
          <a:chExt cx="0" cy="0"/>
        </a:xfrm>
      </p:grpSpPr>
      <p:sp>
        <p:nvSpPr>
          <p:cNvPr id="18" name="Google Shape;18;p14"/>
          <p:cNvSpPr txBox="1">
            <a:spLocks noGrp="1"/>
          </p:cNvSpPr>
          <p:nvPr>
            <p:ph type="ctrTitle"/>
          </p:nvPr>
        </p:nvSpPr>
        <p:spPr>
          <a:xfrm>
            <a:off x="684212" y="685799"/>
            <a:ext cx="8001000" cy="297180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4800"/>
              <a:buFont typeface="Century Gothic"/>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4"/>
          <p:cNvSpPr txBox="1">
            <a:spLocks noGrp="1"/>
          </p:cNvSpPr>
          <p:nvPr>
            <p:ph type="subTitle" idx="1"/>
          </p:nvPr>
        </p:nvSpPr>
        <p:spPr>
          <a:xfrm>
            <a:off x="684212" y="3843867"/>
            <a:ext cx="6400800" cy="1947333"/>
          </a:xfrm>
          <a:prstGeom prst="rect">
            <a:avLst/>
          </a:prstGeom>
          <a:noFill/>
          <a:ln>
            <a:noFill/>
          </a:ln>
        </p:spPr>
        <p:txBody>
          <a:bodyPr spcFirstLastPara="1" wrap="square" lIns="91425" tIns="45700" rIns="91425" bIns="45700" anchor="t" anchorCtr="0">
            <a:normAutofit/>
          </a:bodyPr>
          <a:lstStyle>
            <a:lvl1pPr lvl="0" algn="l">
              <a:spcBef>
                <a:spcPts val="420"/>
              </a:spcBef>
              <a:spcAft>
                <a:spcPts val="0"/>
              </a:spcAft>
              <a:buSzPts val="1680"/>
              <a:buNone/>
              <a:defRPr sz="2100">
                <a:solidFill>
                  <a:srgbClr val="0F486F"/>
                </a:solidFill>
              </a:defRPr>
            </a:lvl1pPr>
            <a:lvl2pPr lvl="1" algn="ctr">
              <a:spcBef>
                <a:spcPts val="600"/>
              </a:spcBef>
              <a:spcAft>
                <a:spcPts val="0"/>
              </a:spcAft>
              <a:buSzPts val="1440"/>
              <a:buNone/>
              <a:defRPr>
                <a:solidFill>
                  <a:schemeClr val="lt1"/>
                </a:solidFill>
              </a:defRPr>
            </a:lvl2pPr>
            <a:lvl3pPr lvl="2" algn="ctr">
              <a:spcBef>
                <a:spcPts val="600"/>
              </a:spcBef>
              <a:spcAft>
                <a:spcPts val="0"/>
              </a:spcAft>
              <a:buSzPts val="1280"/>
              <a:buNone/>
              <a:defRPr>
                <a:solidFill>
                  <a:schemeClr val="lt1"/>
                </a:solidFill>
              </a:defRPr>
            </a:lvl3pPr>
            <a:lvl4pPr lvl="3" algn="ctr">
              <a:spcBef>
                <a:spcPts val="600"/>
              </a:spcBef>
              <a:spcAft>
                <a:spcPts val="0"/>
              </a:spcAft>
              <a:buSzPts val="1120"/>
              <a:buNone/>
              <a:defRPr>
                <a:solidFill>
                  <a:schemeClr val="lt1"/>
                </a:solidFill>
              </a:defRPr>
            </a:lvl4pPr>
            <a:lvl5pPr lvl="4" algn="ctr">
              <a:spcBef>
                <a:spcPts val="600"/>
              </a:spcBef>
              <a:spcAft>
                <a:spcPts val="0"/>
              </a:spcAft>
              <a:buSzPts val="1120"/>
              <a:buNone/>
              <a:defRPr>
                <a:solidFill>
                  <a:schemeClr val="lt1"/>
                </a:solidFill>
              </a:defRPr>
            </a:lvl5pPr>
            <a:lvl6pPr lvl="5" algn="ctr">
              <a:spcBef>
                <a:spcPts val="600"/>
              </a:spcBef>
              <a:spcAft>
                <a:spcPts val="0"/>
              </a:spcAft>
              <a:buSzPts val="1120"/>
              <a:buNone/>
              <a:defRPr>
                <a:solidFill>
                  <a:schemeClr val="lt1"/>
                </a:solidFill>
              </a:defRPr>
            </a:lvl6pPr>
            <a:lvl7pPr lvl="6" algn="ctr">
              <a:spcBef>
                <a:spcPts val="600"/>
              </a:spcBef>
              <a:spcAft>
                <a:spcPts val="0"/>
              </a:spcAft>
              <a:buSzPts val="1120"/>
              <a:buNone/>
              <a:defRPr>
                <a:solidFill>
                  <a:schemeClr val="lt1"/>
                </a:solidFill>
              </a:defRPr>
            </a:lvl7pPr>
            <a:lvl8pPr lvl="7" algn="ctr">
              <a:spcBef>
                <a:spcPts val="600"/>
              </a:spcBef>
              <a:spcAft>
                <a:spcPts val="0"/>
              </a:spcAft>
              <a:buSzPts val="1120"/>
              <a:buNone/>
              <a:defRPr>
                <a:solidFill>
                  <a:schemeClr val="lt1"/>
                </a:solidFill>
              </a:defRPr>
            </a:lvl8pPr>
            <a:lvl9pPr lvl="8" algn="ctr">
              <a:spcBef>
                <a:spcPts val="600"/>
              </a:spcBef>
              <a:spcAft>
                <a:spcPts val="600"/>
              </a:spcAft>
              <a:buSzPts val="1120"/>
              <a:buNone/>
              <a:defRPr>
                <a:solidFill>
                  <a:schemeClr val="lt1"/>
                </a:solidFill>
              </a:defRPr>
            </a:lvl9pPr>
          </a:lstStyle>
          <a:p>
            <a:endParaRPr/>
          </a:p>
        </p:txBody>
      </p:sp>
      <p:sp>
        <p:nvSpPr>
          <p:cNvPr id="20" name="Google Shape;20;p14"/>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4"/>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4"/>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23" name="Google Shape;23;p14"/>
          <p:cNvCxnSpPr/>
          <p:nvPr/>
        </p:nvCxnSpPr>
        <p:spPr>
          <a:xfrm flipH="1">
            <a:off x="8228012" y="8467"/>
            <a:ext cx="3810000" cy="3810000"/>
          </a:xfrm>
          <a:prstGeom prst="straightConnector1">
            <a:avLst/>
          </a:prstGeom>
          <a:noFill/>
          <a:ln w="12700" cap="flat" cmpd="sng">
            <a:solidFill>
              <a:schemeClr val="lt1"/>
            </a:solidFill>
            <a:prstDash val="solid"/>
            <a:round/>
            <a:headEnd type="none" w="sm" len="sm"/>
            <a:tailEnd type="none" w="sm" len="sm"/>
          </a:ln>
        </p:spPr>
      </p:cxnSp>
      <p:cxnSp>
        <p:nvCxnSpPr>
          <p:cNvPr id="24" name="Google Shape;24;p14"/>
          <p:cNvCxnSpPr/>
          <p:nvPr/>
        </p:nvCxnSpPr>
        <p:spPr>
          <a:xfrm flipH="1">
            <a:off x="6108170" y="91545"/>
            <a:ext cx="6080655" cy="6080655"/>
          </a:xfrm>
          <a:prstGeom prst="straightConnector1">
            <a:avLst/>
          </a:prstGeom>
          <a:noFill/>
          <a:ln w="12700" cap="flat" cmpd="sng">
            <a:solidFill>
              <a:schemeClr val="lt1"/>
            </a:solidFill>
            <a:prstDash val="solid"/>
            <a:round/>
            <a:headEnd type="none" w="sm" len="sm"/>
            <a:tailEnd type="none" w="sm" len="sm"/>
          </a:ln>
        </p:spPr>
      </p:cxnSp>
      <p:cxnSp>
        <p:nvCxnSpPr>
          <p:cNvPr id="25" name="Google Shape;25;p14"/>
          <p:cNvCxnSpPr/>
          <p:nvPr/>
        </p:nvCxnSpPr>
        <p:spPr>
          <a:xfrm flipH="1">
            <a:off x="7235825" y="228600"/>
            <a:ext cx="4953000" cy="4953000"/>
          </a:xfrm>
          <a:prstGeom prst="straightConnector1">
            <a:avLst/>
          </a:prstGeom>
          <a:noFill/>
          <a:ln w="12700" cap="flat" cmpd="sng">
            <a:solidFill>
              <a:schemeClr val="lt1"/>
            </a:solidFill>
            <a:prstDash val="solid"/>
            <a:round/>
            <a:headEnd type="none" w="sm" len="sm"/>
            <a:tailEnd type="none" w="sm" len="sm"/>
          </a:ln>
        </p:spPr>
      </p:cxnSp>
      <p:cxnSp>
        <p:nvCxnSpPr>
          <p:cNvPr id="26" name="Google Shape;26;p14"/>
          <p:cNvCxnSpPr/>
          <p:nvPr/>
        </p:nvCxnSpPr>
        <p:spPr>
          <a:xfrm flipH="1">
            <a:off x="7335837" y="32278"/>
            <a:ext cx="4852989" cy="4852989"/>
          </a:xfrm>
          <a:prstGeom prst="straightConnector1">
            <a:avLst/>
          </a:prstGeom>
          <a:noFill/>
          <a:ln w="31750" cap="flat" cmpd="sng">
            <a:solidFill>
              <a:schemeClr val="lt1"/>
            </a:solidFill>
            <a:prstDash val="solid"/>
            <a:round/>
            <a:headEnd type="none" w="sm" len="sm"/>
            <a:tailEnd type="none" w="sm" len="sm"/>
          </a:ln>
        </p:spPr>
      </p:cxnSp>
      <p:cxnSp>
        <p:nvCxnSpPr>
          <p:cNvPr id="27" name="Google Shape;27;p14"/>
          <p:cNvCxnSpPr/>
          <p:nvPr/>
        </p:nvCxnSpPr>
        <p:spPr>
          <a:xfrm flipH="1">
            <a:off x="7845426" y="609601"/>
            <a:ext cx="4343399" cy="4343399"/>
          </a:xfrm>
          <a:prstGeom prst="straightConnector1">
            <a:avLst/>
          </a:prstGeom>
          <a:noFill/>
          <a:ln w="31750" cap="flat" cmpd="sng">
            <a:solidFill>
              <a:schemeClr val="lt1"/>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79"/>
        <p:cNvGrpSpPr/>
        <p:nvPr/>
      </p:nvGrpSpPr>
      <p:grpSpPr>
        <a:xfrm>
          <a:off x="0" y="0"/>
          <a:ext cx="0" cy="0"/>
          <a:chOff x="0" y="0"/>
          <a:chExt cx="0" cy="0"/>
        </a:xfrm>
      </p:grpSpPr>
      <p:sp>
        <p:nvSpPr>
          <p:cNvPr id="80" name="Google Shape;80;p23"/>
          <p:cNvSpPr txBox="1">
            <a:spLocks noGrp="1"/>
          </p:cNvSpPr>
          <p:nvPr>
            <p:ph type="title"/>
          </p:nvPr>
        </p:nvSpPr>
        <p:spPr>
          <a:xfrm>
            <a:off x="684212" y="4487332"/>
            <a:ext cx="8534400" cy="1507067"/>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23"/>
          <p:cNvSpPr>
            <a:spLocks noGrp="1"/>
          </p:cNvSpPr>
          <p:nvPr>
            <p:ph type="pic" idx="2"/>
          </p:nvPr>
        </p:nvSpPr>
        <p:spPr>
          <a:xfrm>
            <a:off x="685800" y="533400"/>
            <a:ext cx="10818812" cy="3124200"/>
          </a:xfrm>
          <a:prstGeom prst="snip2DiagRect">
            <a:avLst>
              <a:gd name="adj1" fmla="val 10815"/>
              <a:gd name="adj2" fmla="val 0"/>
            </a:avLst>
          </a:prstGeom>
          <a:noFill/>
          <a:ln w="15875" cap="flat" cmpd="sng">
            <a:solidFill>
              <a:schemeClr val="lt1">
                <a:alpha val="40000"/>
              </a:schemeClr>
            </a:solidFill>
            <a:prstDash val="solid"/>
            <a:round/>
            <a:headEnd type="none" w="sm" len="sm"/>
            <a:tailEnd type="none" w="sm" len="sm"/>
          </a:ln>
        </p:spPr>
        <p:txBody>
          <a:bodyPr spcFirstLastPara="1" wrap="square" lIns="91425" tIns="45700" rIns="91425" bIns="45700" anchor="t" anchorCtr="0">
            <a:normAutofit/>
          </a:bodyPr>
          <a:lstStyle>
            <a:lvl1pPr marR="0" lvl="0" algn="ctr" rtl="0">
              <a:spcBef>
                <a:spcPts val="32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1pPr>
            <a:lvl2pPr marR="0" lvl="1" algn="l" rtl="0">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2pPr>
            <a:lvl3pPr marR="0" lvl="2" algn="l" rtl="0">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3pPr>
            <a:lvl4pPr marR="0" lvl="3" algn="l" rtl="0">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4pPr>
            <a:lvl5pPr marR="0" lvl="4" algn="l" rtl="0">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5pPr>
            <a:lvl6pPr marR="0" lvl="5" algn="l" rtl="0">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6pPr>
            <a:lvl7pPr marR="0" lvl="6" algn="l" rtl="0">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7pPr>
            <a:lvl8pPr marR="0" lvl="7" algn="l" rtl="0">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8pPr>
            <a:lvl9pPr marR="0" lvl="8" algn="l" rtl="0">
              <a:spcBef>
                <a:spcPts val="600"/>
              </a:spcBef>
              <a:spcAft>
                <a:spcPts val="60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9pPr>
          </a:lstStyle>
          <a:p>
            <a:endParaRPr/>
          </a:p>
        </p:txBody>
      </p:sp>
      <p:sp>
        <p:nvSpPr>
          <p:cNvPr id="82" name="Google Shape;82;p23"/>
          <p:cNvSpPr txBox="1">
            <a:spLocks noGrp="1"/>
          </p:cNvSpPr>
          <p:nvPr>
            <p:ph type="body" idx="1"/>
          </p:nvPr>
        </p:nvSpPr>
        <p:spPr>
          <a:xfrm>
            <a:off x="914402" y="3843867"/>
            <a:ext cx="8304210" cy="457200"/>
          </a:xfrm>
          <a:prstGeom prst="rect">
            <a:avLst/>
          </a:prstGeom>
          <a:noFill/>
          <a:ln>
            <a:noFill/>
          </a:ln>
        </p:spPr>
        <p:txBody>
          <a:bodyPr spcFirstLastPara="1" wrap="square" lIns="91425" tIns="45700" rIns="91425" bIns="45700" anchor="t" anchorCtr="0">
            <a:normAutofit/>
          </a:bodyPr>
          <a:lstStyle>
            <a:lvl1pPr marL="457200" lvl="0" indent="-228600" algn="l">
              <a:spcBef>
                <a:spcPts val="320"/>
              </a:spcBef>
              <a:spcAft>
                <a:spcPts val="0"/>
              </a:spcAft>
              <a:buSzPts val="1280"/>
              <a:buFont typeface="Century Gothic"/>
              <a:buNone/>
              <a:defRPr sz="1600"/>
            </a:lvl1pPr>
            <a:lvl2pPr marL="914400" lvl="1" indent="-228600" algn="l">
              <a:spcBef>
                <a:spcPts val="600"/>
              </a:spcBef>
              <a:spcAft>
                <a:spcPts val="0"/>
              </a:spcAft>
              <a:buSzPts val="1440"/>
              <a:buFont typeface="Century Gothic"/>
              <a:buNone/>
              <a:defRPr/>
            </a:lvl2pPr>
            <a:lvl3pPr marL="1371600" lvl="2" indent="-228600" algn="l">
              <a:spcBef>
                <a:spcPts val="600"/>
              </a:spcBef>
              <a:spcAft>
                <a:spcPts val="0"/>
              </a:spcAft>
              <a:buSzPts val="1280"/>
              <a:buFont typeface="Century Gothic"/>
              <a:buNone/>
              <a:defRPr/>
            </a:lvl3pPr>
            <a:lvl4pPr marL="1828800" lvl="3" indent="-228600" algn="l">
              <a:spcBef>
                <a:spcPts val="600"/>
              </a:spcBef>
              <a:spcAft>
                <a:spcPts val="0"/>
              </a:spcAft>
              <a:buSzPts val="1120"/>
              <a:buFont typeface="Century Gothic"/>
              <a:buNone/>
              <a:defRPr/>
            </a:lvl4pPr>
            <a:lvl5pPr marL="2286000" lvl="4" indent="-228600" algn="l">
              <a:spcBef>
                <a:spcPts val="600"/>
              </a:spcBef>
              <a:spcAft>
                <a:spcPts val="0"/>
              </a:spcAft>
              <a:buSzPts val="1120"/>
              <a:buFont typeface="Century Gothic"/>
              <a:buNone/>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83" name="Google Shape;83;p23"/>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23"/>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3"/>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86"/>
        <p:cNvGrpSpPr/>
        <p:nvPr/>
      </p:nvGrpSpPr>
      <p:grpSpPr>
        <a:xfrm>
          <a:off x="0" y="0"/>
          <a:ext cx="0" cy="0"/>
          <a:chOff x="0" y="0"/>
          <a:chExt cx="0" cy="0"/>
        </a:xfrm>
      </p:grpSpPr>
      <p:sp>
        <p:nvSpPr>
          <p:cNvPr id="87" name="Google Shape;87;p24"/>
          <p:cNvSpPr txBox="1">
            <a:spLocks noGrp="1"/>
          </p:cNvSpPr>
          <p:nvPr>
            <p:ph type="title"/>
          </p:nvPr>
        </p:nvSpPr>
        <p:spPr>
          <a:xfrm>
            <a:off x="684213" y="685800"/>
            <a:ext cx="10058400" cy="27432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3200"/>
              <a:buFont typeface="Century Gothic"/>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4"/>
          <p:cNvSpPr txBox="1">
            <a:spLocks noGrp="1"/>
          </p:cNvSpPr>
          <p:nvPr>
            <p:ph type="body" idx="1"/>
          </p:nvPr>
        </p:nvSpPr>
        <p:spPr>
          <a:xfrm>
            <a:off x="684212" y="4114800"/>
            <a:ext cx="8535988" cy="1879600"/>
          </a:xfrm>
          <a:prstGeom prst="rect">
            <a:avLst/>
          </a:prstGeom>
          <a:noFill/>
          <a:ln>
            <a:noFill/>
          </a:ln>
        </p:spPr>
        <p:txBody>
          <a:bodyPr spcFirstLastPara="1" wrap="square" lIns="91425" tIns="45700" rIns="91425" bIns="45700" anchor="ctr" anchorCtr="0">
            <a:normAutofit/>
          </a:bodyPr>
          <a:lstStyle>
            <a:lvl1pPr marL="457200" lvl="0" indent="-228600" algn="l">
              <a:spcBef>
                <a:spcPts val="400"/>
              </a:spcBef>
              <a:spcAft>
                <a:spcPts val="0"/>
              </a:spcAft>
              <a:buSzPts val="1600"/>
              <a:buNone/>
              <a:defRPr sz="2000">
                <a:solidFill>
                  <a:srgbClr val="0F486F"/>
                </a:solidFill>
              </a:defRPr>
            </a:lvl1pPr>
            <a:lvl2pPr marL="914400" lvl="1" indent="-228600" algn="l">
              <a:spcBef>
                <a:spcPts val="600"/>
              </a:spcBef>
              <a:spcAft>
                <a:spcPts val="0"/>
              </a:spcAft>
              <a:buSzPts val="1440"/>
              <a:buNone/>
              <a:defRPr sz="1800">
                <a:solidFill>
                  <a:schemeClr val="lt1"/>
                </a:solidFill>
              </a:defRPr>
            </a:lvl2pPr>
            <a:lvl3pPr marL="1371600" lvl="2" indent="-228600" algn="l">
              <a:spcBef>
                <a:spcPts val="600"/>
              </a:spcBef>
              <a:spcAft>
                <a:spcPts val="0"/>
              </a:spcAft>
              <a:buSzPts val="1280"/>
              <a:buNone/>
              <a:defRPr sz="1600">
                <a:solidFill>
                  <a:schemeClr val="lt1"/>
                </a:solidFill>
              </a:defRPr>
            </a:lvl3pPr>
            <a:lvl4pPr marL="1828800" lvl="3" indent="-228600" algn="l">
              <a:spcBef>
                <a:spcPts val="600"/>
              </a:spcBef>
              <a:spcAft>
                <a:spcPts val="0"/>
              </a:spcAft>
              <a:buSzPts val="1120"/>
              <a:buNone/>
              <a:defRPr sz="1400">
                <a:solidFill>
                  <a:schemeClr val="lt1"/>
                </a:solidFill>
              </a:defRPr>
            </a:lvl4pPr>
            <a:lvl5pPr marL="2286000" lvl="4" indent="-228600" algn="l">
              <a:spcBef>
                <a:spcPts val="600"/>
              </a:spcBef>
              <a:spcAft>
                <a:spcPts val="0"/>
              </a:spcAft>
              <a:buSzPts val="1120"/>
              <a:buNone/>
              <a:defRPr sz="1400">
                <a:solidFill>
                  <a:schemeClr val="lt1"/>
                </a:solidFill>
              </a:defRPr>
            </a:lvl5pPr>
            <a:lvl6pPr marL="2743200" lvl="5" indent="-228600" algn="l">
              <a:spcBef>
                <a:spcPts val="600"/>
              </a:spcBef>
              <a:spcAft>
                <a:spcPts val="0"/>
              </a:spcAft>
              <a:buSzPts val="1120"/>
              <a:buNone/>
              <a:defRPr sz="1400">
                <a:solidFill>
                  <a:schemeClr val="lt1"/>
                </a:solidFill>
              </a:defRPr>
            </a:lvl6pPr>
            <a:lvl7pPr marL="3200400" lvl="6" indent="-228600" algn="l">
              <a:spcBef>
                <a:spcPts val="600"/>
              </a:spcBef>
              <a:spcAft>
                <a:spcPts val="0"/>
              </a:spcAft>
              <a:buSzPts val="1120"/>
              <a:buNone/>
              <a:defRPr sz="1400">
                <a:solidFill>
                  <a:schemeClr val="lt1"/>
                </a:solidFill>
              </a:defRPr>
            </a:lvl7pPr>
            <a:lvl8pPr marL="3657600" lvl="7" indent="-228600" algn="l">
              <a:spcBef>
                <a:spcPts val="600"/>
              </a:spcBef>
              <a:spcAft>
                <a:spcPts val="0"/>
              </a:spcAft>
              <a:buSzPts val="1120"/>
              <a:buNone/>
              <a:defRPr sz="1400">
                <a:solidFill>
                  <a:schemeClr val="lt1"/>
                </a:solidFill>
              </a:defRPr>
            </a:lvl8pPr>
            <a:lvl9pPr marL="4114800" lvl="8" indent="-228600" algn="l">
              <a:spcBef>
                <a:spcPts val="600"/>
              </a:spcBef>
              <a:spcAft>
                <a:spcPts val="600"/>
              </a:spcAft>
              <a:buSzPts val="1120"/>
              <a:buNone/>
              <a:defRPr sz="1400">
                <a:solidFill>
                  <a:schemeClr val="lt1"/>
                </a:solidFill>
              </a:defRPr>
            </a:lvl9pPr>
          </a:lstStyle>
          <a:p>
            <a:endParaRPr/>
          </a:p>
        </p:txBody>
      </p:sp>
      <p:sp>
        <p:nvSpPr>
          <p:cNvPr id="89" name="Google Shape;89;p24"/>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24"/>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4"/>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2"/>
        <p:cNvGrpSpPr/>
        <p:nvPr/>
      </p:nvGrpSpPr>
      <p:grpSpPr>
        <a:xfrm>
          <a:off x="0" y="0"/>
          <a:ext cx="0" cy="0"/>
          <a:chOff x="0" y="0"/>
          <a:chExt cx="0" cy="0"/>
        </a:xfrm>
      </p:grpSpPr>
      <p:sp>
        <p:nvSpPr>
          <p:cNvPr id="93" name="Google Shape;93;p25"/>
          <p:cNvSpPr txBox="1">
            <a:spLocks noGrp="1"/>
          </p:cNvSpPr>
          <p:nvPr>
            <p:ph type="title"/>
          </p:nvPr>
        </p:nvSpPr>
        <p:spPr>
          <a:xfrm>
            <a:off x="1141411" y="685800"/>
            <a:ext cx="9144001" cy="27432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3200"/>
              <a:buFont typeface="Century Gothic"/>
              <a:buNone/>
              <a:defRPr sz="3200" b="0" cap="none">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5"/>
          <p:cNvSpPr txBox="1">
            <a:spLocks noGrp="1"/>
          </p:cNvSpPr>
          <p:nvPr>
            <p:ph type="body" idx="1"/>
          </p:nvPr>
        </p:nvSpPr>
        <p:spPr>
          <a:xfrm>
            <a:off x="1446212" y="3429000"/>
            <a:ext cx="8534400" cy="381000"/>
          </a:xfrm>
          <a:prstGeom prst="rect">
            <a:avLst/>
          </a:prstGeom>
          <a:noFill/>
          <a:ln>
            <a:noFill/>
          </a:ln>
        </p:spPr>
        <p:txBody>
          <a:bodyPr spcFirstLastPara="1" wrap="square" lIns="91425" tIns="45700" rIns="91425" bIns="45700" anchor="ctr" anchorCtr="0">
            <a:normAutofit/>
          </a:bodyPr>
          <a:lstStyle>
            <a:lvl1pPr marL="457200" lvl="0" indent="-228600" algn="l">
              <a:spcBef>
                <a:spcPts val="400"/>
              </a:spcBef>
              <a:spcAft>
                <a:spcPts val="0"/>
              </a:spcAft>
              <a:buSzPts val="1600"/>
              <a:buFont typeface="Century Gothic"/>
              <a:buNone/>
              <a:defRPr/>
            </a:lvl1pPr>
            <a:lvl2pPr marL="914400" lvl="1" indent="-228600" algn="l">
              <a:spcBef>
                <a:spcPts val="600"/>
              </a:spcBef>
              <a:spcAft>
                <a:spcPts val="0"/>
              </a:spcAft>
              <a:buSzPts val="1440"/>
              <a:buFont typeface="Century Gothic"/>
              <a:buNone/>
              <a:defRPr/>
            </a:lvl2pPr>
            <a:lvl3pPr marL="1371600" lvl="2" indent="-228600" algn="l">
              <a:spcBef>
                <a:spcPts val="600"/>
              </a:spcBef>
              <a:spcAft>
                <a:spcPts val="0"/>
              </a:spcAft>
              <a:buSzPts val="1280"/>
              <a:buFont typeface="Century Gothic"/>
              <a:buNone/>
              <a:defRPr/>
            </a:lvl3pPr>
            <a:lvl4pPr marL="1828800" lvl="3" indent="-228600" algn="l">
              <a:spcBef>
                <a:spcPts val="600"/>
              </a:spcBef>
              <a:spcAft>
                <a:spcPts val="0"/>
              </a:spcAft>
              <a:buSzPts val="1120"/>
              <a:buFont typeface="Century Gothic"/>
              <a:buNone/>
              <a:defRPr/>
            </a:lvl4pPr>
            <a:lvl5pPr marL="2286000" lvl="4" indent="-228600" algn="l">
              <a:spcBef>
                <a:spcPts val="600"/>
              </a:spcBef>
              <a:spcAft>
                <a:spcPts val="0"/>
              </a:spcAft>
              <a:buSzPts val="1120"/>
              <a:buFont typeface="Century Gothic"/>
              <a:buNone/>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95" name="Google Shape;95;p25"/>
          <p:cNvSpPr txBox="1">
            <a:spLocks noGrp="1"/>
          </p:cNvSpPr>
          <p:nvPr>
            <p:ph type="body" idx="2"/>
          </p:nvPr>
        </p:nvSpPr>
        <p:spPr>
          <a:xfrm>
            <a:off x="684213" y="4301067"/>
            <a:ext cx="8534400" cy="1684865"/>
          </a:xfrm>
          <a:prstGeom prst="rect">
            <a:avLst/>
          </a:prstGeom>
          <a:noFill/>
          <a:ln>
            <a:noFill/>
          </a:ln>
        </p:spPr>
        <p:txBody>
          <a:bodyPr spcFirstLastPara="1" wrap="square" lIns="91425" tIns="45700" rIns="91425" bIns="45700" anchor="ctr" anchorCtr="0">
            <a:normAutofit/>
          </a:bodyPr>
          <a:lstStyle>
            <a:lvl1pPr marL="457200" lvl="0" indent="-228600" algn="l">
              <a:spcBef>
                <a:spcPts val="400"/>
              </a:spcBef>
              <a:spcAft>
                <a:spcPts val="0"/>
              </a:spcAft>
              <a:buSzPts val="1600"/>
              <a:buNone/>
              <a:defRPr sz="2000">
                <a:solidFill>
                  <a:srgbClr val="0F486F"/>
                </a:solidFill>
              </a:defRPr>
            </a:lvl1pPr>
            <a:lvl2pPr marL="914400" lvl="1" indent="-228600" algn="l">
              <a:spcBef>
                <a:spcPts val="600"/>
              </a:spcBef>
              <a:spcAft>
                <a:spcPts val="0"/>
              </a:spcAft>
              <a:buSzPts val="1440"/>
              <a:buNone/>
              <a:defRPr sz="1800">
                <a:solidFill>
                  <a:schemeClr val="lt1"/>
                </a:solidFill>
              </a:defRPr>
            </a:lvl2pPr>
            <a:lvl3pPr marL="1371600" lvl="2" indent="-228600" algn="l">
              <a:spcBef>
                <a:spcPts val="600"/>
              </a:spcBef>
              <a:spcAft>
                <a:spcPts val="0"/>
              </a:spcAft>
              <a:buSzPts val="1280"/>
              <a:buNone/>
              <a:defRPr sz="1600">
                <a:solidFill>
                  <a:schemeClr val="lt1"/>
                </a:solidFill>
              </a:defRPr>
            </a:lvl3pPr>
            <a:lvl4pPr marL="1828800" lvl="3" indent="-228600" algn="l">
              <a:spcBef>
                <a:spcPts val="600"/>
              </a:spcBef>
              <a:spcAft>
                <a:spcPts val="0"/>
              </a:spcAft>
              <a:buSzPts val="1120"/>
              <a:buNone/>
              <a:defRPr sz="1400">
                <a:solidFill>
                  <a:schemeClr val="lt1"/>
                </a:solidFill>
              </a:defRPr>
            </a:lvl4pPr>
            <a:lvl5pPr marL="2286000" lvl="4" indent="-228600" algn="l">
              <a:spcBef>
                <a:spcPts val="600"/>
              </a:spcBef>
              <a:spcAft>
                <a:spcPts val="0"/>
              </a:spcAft>
              <a:buSzPts val="1120"/>
              <a:buNone/>
              <a:defRPr sz="1400">
                <a:solidFill>
                  <a:schemeClr val="lt1"/>
                </a:solidFill>
              </a:defRPr>
            </a:lvl5pPr>
            <a:lvl6pPr marL="2743200" lvl="5" indent="-228600" algn="l">
              <a:spcBef>
                <a:spcPts val="600"/>
              </a:spcBef>
              <a:spcAft>
                <a:spcPts val="0"/>
              </a:spcAft>
              <a:buSzPts val="1120"/>
              <a:buNone/>
              <a:defRPr sz="1400">
                <a:solidFill>
                  <a:schemeClr val="lt1"/>
                </a:solidFill>
              </a:defRPr>
            </a:lvl6pPr>
            <a:lvl7pPr marL="3200400" lvl="6" indent="-228600" algn="l">
              <a:spcBef>
                <a:spcPts val="600"/>
              </a:spcBef>
              <a:spcAft>
                <a:spcPts val="0"/>
              </a:spcAft>
              <a:buSzPts val="1120"/>
              <a:buNone/>
              <a:defRPr sz="1400">
                <a:solidFill>
                  <a:schemeClr val="lt1"/>
                </a:solidFill>
              </a:defRPr>
            </a:lvl7pPr>
            <a:lvl8pPr marL="3657600" lvl="7" indent="-228600" algn="l">
              <a:spcBef>
                <a:spcPts val="600"/>
              </a:spcBef>
              <a:spcAft>
                <a:spcPts val="0"/>
              </a:spcAft>
              <a:buSzPts val="1120"/>
              <a:buNone/>
              <a:defRPr sz="1400">
                <a:solidFill>
                  <a:schemeClr val="lt1"/>
                </a:solidFill>
              </a:defRPr>
            </a:lvl8pPr>
            <a:lvl9pPr marL="4114800" lvl="8" indent="-228600" algn="l">
              <a:spcBef>
                <a:spcPts val="600"/>
              </a:spcBef>
              <a:spcAft>
                <a:spcPts val="600"/>
              </a:spcAft>
              <a:buSzPts val="1120"/>
              <a:buNone/>
              <a:defRPr sz="1400">
                <a:solidFill>
                  <a:schemeClr val="lt1"/>
                </a:solidFill>
              </a:defRPr>
            </a:lvl9pPr>
          </a:lstStyle>
          <a:p>
            <a:endParaRPr/>
          </a:p>
        </p:txBody>
      </p:sp>
      <p:sp>
        <p:nvSpPr>
          <p:cNvPr id="96" name="Google Shape;96;p25"/>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25"/>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25"/>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9" name="Google Shape;99;p25"/>
          <p:cNvSpPr txBox="1"/>
          <p:nvPr/>
        </p:nvSpPr>
        <p:spPr>
          <a:xfrm>
            <a:off x="531812" y="812222"/>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a:solidFill>
                  <a:schemeClr val="lt1"/>
                </a:solidFill>
                <a:latin typeface="Century Gothic"/>
                <a:ea typeface="Century Gothic"/>
                <a:cs typeface="Century Gothic"/>
                <a:sym typeface="Century Gothic"/>
              </a:rPr>
              <a:t>“</a:t>
            </a:r>
            <a:endParaRPr/>
          </a:p>
        </p:txBody>
      </p:sp>
      <p:sp>
        <p:nvSpPr>
          <p:cNvPr id="100" name="Google Shape;100;p25"/>
          <p:cNvSpPr txBox="1"/>
          <p:nvPr/>
        </p:nvSpPr>
        <p:spPr>
          <a:xfrm>
            <a:off x="10285412" y="2768601"/>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8000" b="0" i="0" u="none" strike="noStrike" cap="none">
                <a:solidFill>
                  <a:schemeClr val="lt1"/>
                </a:solidFill>
                <a:latin typeface="Century Gothic"/>
                <a:ea typeface="Century Gothic"/>
                <a:cs typeface="Century Gothic"/>
                <a:sym typeface="Century Gothic"/>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1"/>
        <p:cNvGrpSpPr/>
        <p:nvPr/>
      </p:nvGrpSpPr>
      <p:grpSpPr>
        <a:xfrm>
          <a:off x="0" y="0"/>
          <a:ext cx="0" cy="0"/>
          <a:chOff x="0" y="0"/>
          <a:chExt cx="0" cy="0"/>
        </a:xfrm>
      </p:grpSpPr>
      <p:sp>
        <p:nvSpPr>
          <p:cNvPr id="102" name="Google Shape;102;p26"/>
          <p:cNvSpPr txBox="1">
            <a:spLocks noGrp="1"/>
          </p:cNvSpPr>
          <p:nvPr>
            <p:ph type="title"/>
          </p:nvPr>
        </p:nvSpPr>
        <p:spPr>
          <a:xfrm>
            <a:off x="684212" y="3429000"/>
            <a:ext cx="8534400" cy="16974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3200"/>
              <a:buFont typeface="Century Gothic"/>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26"/>
          <p:cNvSpPr txBox="1">
            <a:spLocks noGrp="1"/>
          </p:cNvSpPr>
          <p:nvPr>
            <p:ph type="body" idx="1"/>
          </p:nvPr>
        </p:nvSpPr>
        <p:spPr>
          <a:xfrm>
            <a:off x="684211" y="5132981"/>
            <a:ext cx="8535990"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SzPts val="1600"/>
              <a:buNone/>
              <a:defRPr sz="2000">
                <a:solidFill>
                  <a:srgbClr val="0F486F"/>
                </a:solidFill>
              </a:defRPr>
            </a:lvl1pPr>
            <a:lvl2pPr marL="914400" lvl="1" indent="-228600" algn="l">
              <a:spcBef>
                <a:spcPts val="600"/>
              </a:spcBef>
              <a:spcAft>
                <a:spcPts val="0"/>
              </a:spcAft>
              <a:buSzPts val="1440"/>
              <a:buNone/>
              <a:defRPr sz="1800">
                <a:solidFill>
                  <a:schemeClr val="lt1"/>
                </a:solidFill>
              </a:defRPr>
            </a:lvl2pPr>
            <a:lvl3pPr marL="1371600" lvl="2" indent="-228600" algn="l">
              <a:spcBef>
                <a:spcPts val="600"/>
              </a:spcBef>
              <a:spcAft>
                <a:spcPts val="0"/>
              </a:spcAft>
              <a:buSzPts val="1280"/>
              <a:buNone/>
              <a:defRPr sz="1600">
                <a:solidFill>
                  <a:schemeClr val="lt1"/>
                </a:solidFill>
              </a:defRPr>
            </a:lvl3pPr>
            <a:lvl4pPr marL="1828800" lvl="3" indent="-228600" algn="l">
              <a:spcBef>
                <a:spcPts val="600"/>
              </a:spcBef>
              <a:spcAft>
                <a:spcPts val="0"/>
              </a:spcAft>
              <a:buSzPts val="1120"/>
              <a:buNone/>
              <a:defRPr sz="1400">
                <a:solidFill>
                  <a:schemeClr val="lt1"/>
                </a:solidFill>
              </a:defRPr>
            </a:lvl4pPr>
            <a:lvl5pPr marL="2286000" lvl="4" indent="-228600" algn="l">
              <a:spcBef>
                <a:spcPts val="600"/>
              </a:spcBef>
              <a:spcAft>
                <a:spcPts val="0"/>
              </a:spcAft>
              <a:buSzPts val="1120"/>
              <a:buNone/>
              <a:defRPr sz="1400">
                <a:solidFill>
                  <a:schemeClr val="lt1"/>
                </a:solidFill>
              </a:defRPr>
            </a:lvl5pPr>
            <a:lvl6pPr marL="2743200" lvl="5" indent="-228600" algn="l">
              <a:spcBef>
                <a:spcPts val="600"/>
              </a:spcBef>
              <a:spcAft>
                <a:spcPts val="0"/>
              </a:spcAft>
              <a:buSzPts val="1120"/>
              <a:buNone/>
              <a:defRPr sz="1400">
                <a:solidFill>
                  <a:schemeClr val="lt1"/>
                </a:solidFill>
              </a:defRPr>
            </a:lvl6pPr>
            <a:lvl7pPr marL="3200400" lvl="6" indent="-228600" algn="l">
              <a:spcBef>
                <a:spcPts val="600"/>
              </a:spcBef>
              <a:spcAft>
                <a:spcPts val="0"/>
              </a:spcAft>
              <a:buSzPts val="1120"/>
              <a:buNone/>
              <a:defRPr sz="1400">
                <a:solidFill>
                  <a:schemeClr val="lt1"/>
                </a:solidFill>
              </a:defRPr>
            </a:lvl7pPr>
            <a:lvl8pPr marL="3657600" lvl="7" indent="-228600" algn="l">
              <a:spcBef>
                <a:spcPts val="600"/>
              </a:spcBef>
              <a:spcAft>
                <a:spcPts val="0"/>
              </a:spcAft>
              <a:buSzPts val="1120"/>
              <a:buNone/>
              <a:defRPr sz="1400">
                <a:solidFill>
                  <a:schemeClr val="lt1"/>
                </a:solidFill>
              </a:defRPr>
            </a:lvl8pPr>
            <a:lvl9pPr marL="4114800" lvl="8" indent="-228600" algn="l">
              <a:spcBef>
                <a:spcPts val="600"/>
              </a:spcBef>
              <a:spcAft>
                <a:spcPts val="600"/>
              </a:spcAft>
              <a:buSzPts val="1120"/>
              <a:buNone/>
              <a:defRPr sz="1400">
                <a:solidFill>
                  <a:schemeClr val="lt1"/>
                </a:solidFill>
              </a:defRPr>
            </a:lvl9pPr>
          </a:lstStyle>
          <a:p>
            <a:endParaRPr/>
          </a:p>
        </p:txBody>
      </p:sp>
      <p:sp>
        <p:nvSpPr>
          <p:cNvPr id="104" name="Google Shape;104;p26"/>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26"/>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26"/>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07"/>
        <p:cNvGrpSpPr/>
        <p:nvPr/>
      </p:nvGrpSpPr>
      <p:grpSpPr>
        <a:xfrm>
          <a:off x="0" y="0"/>
          <a:ext cx="0" cy="0"/>
          <a:chOff x="0" y="0"/>
          <a:chExt cx="0" cy="0"/>
        </a:xfrm>
      </p:grpSpPr>
      <p:sp>
        <p:nvSpPr>
          <p:cNvPr id="108" name="Google Shape;108;p27"/>
          <p:cNvSpPr txBox="1">
            <a:spLocks noGrp="1"/>
          </p:cNvSpPr>
          <p:nvPr>
            <p:ph type="title"/>
          </p:nvPr>
        </p:nvSpPr>
        <p:spPr>
          <a:xfrm>
            <a:off x="1141413" y="685800"/>
            <a:ext cx="9144000" cy="27432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3200"/>
              <a:buFont typeface="Century Gothic"/>
              <a:buNone/>
              <a:defRPr sz="3200" b="0" cap="none">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27"/>
          <p:cNvSpPr txBox="1">
            <a:spLocks noGrp="1"/>
          </p:cNvSpPr>
          <p:nvPr>
            <p:ph type="body" idx="1"/>
          </p:nvPr>
        </p:nvSpPr>
        <p:spPr>
          <a:xfrm>
            <a:off x="684212" y="3928534"/>
            <a:ext cx="8534401" cy="1049866"/>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SzPts val="1920"/>
              <a:buNone/>
              <a:defRPr sz="2400" b="0" cap="none">
                <a:solidFill>
                  <a:schemeClr val="lt1"/>
                </a:solidFill>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110" name="Google Shape;110;p27"/>
          <p:cNvSpPr txBox="1">
            <a:spLocks noGrp="1"/>
          </p:cNvSpPr>
          <p:nvPr>
            <p:ph type="body" idx="2"/>
          </p:nvPr>
        </p:nvSpPr>
        <p:spPr>
          <a:xfrm>
            <a:off x="684211" y="4978400"/>
            <a:ext cx="8534401" cy="101600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1440"/>
              <a:buNone/>
              <a:defRPr sz="1800">
                <a:solidFill>
                  <a:srgbClr val="0F486F"/>
                </a:solidFill>
              </a:defRPr>
            </a:lvl1pPr>
            <a:lvl2pPr marL="914400" lvl="1" indent="-228600" algn="l">
              <a:spcBef>
                <a:spcPts val="600"/>
              </a:spcBef>
              <a:spcAft>
                <a:spcPts val="0"/>
              </a:spcAft>
              <a:buSzPts val="1440"/>
              <a:buNone/>
              <a:defRPr sz="1800">
                <a:solidFill>
                  <a:schemeClr val="lt1"/>
                </a:solidFill>
              </a:defRPr>
            </a:lvl2pPr>
            <a:lvl3pPr marL="1371600" lvl="2" indent="-228600" algn="l">
              <a:spcBef>
                <a:spcPts val="600"/>
              </a:spcBef>
              <a:spcAft>
                <a:spcPts val="0"/>
              </a:spcAft>
              <a:buSzPts val="1280"/>
              <a:buNone/>
              <a:defRPr sz="1600">
                <a:solidFill>
                  <a:schemeClr val="lt1"/>
                </a:solidFill>
              </a:defRPr>
            </a:lvl3pPr>
            <a:lvl4pPr marL="1828800" lvl="3" indent="-228600" algn="l">
              <a:spcBef>
                <a:spcPts val="600"/>
              </a:spcBef>
              <a:spcAft>
                <a:spcPts val="0"/>
              </a:spcAft>
              <a:buSzPts val="1120"/>
              <a:buNone/>
              <a:defRPr sz="1400">
                <a:solidFill>
                  <a:schemeClr val="lt1"/>
                </a:solidFill>
              </a:defRPr>
            </a:lvl4pPr>
            <a:lvl5pPr marL="2286000" lvl="4" indent="-228600" algn="l">
              <a:spcBef>
                <a:spcPts val="600"/>
              </a:spcBef>
              <a:spcAft>
                <a:spcPts val="0"/>
              </a:spcAft>
              <a:buSzPts val="1120"/>
              <a:buNone/>
              <a:defRPr sz="1400">
                <a:solidFill>
                  <a:schemeClr val="lt1"/>
                </a:solidFill>
              </a:defRPr>
            </a:lvl5pPr>
            <a:lvl6pPr marL="2743200" lvl="5" indent="-228600" algn="l">
              <a:spcBef>
                <a:spcPts val="600"/>
              </a:spcBef>
              <a:spcAft>
                <a:spcPts val="0"/>
              </a:spcAft>
              <a:buSzPts val="1120"/>
              <a:buNone/>
              <a:defRPr sz="1400">
                <a:solidFill>
                  <a:schemeClr val="lt1"/>
                </a:solidFill>
              </a:defRPr>
            </a:lvl6pPr>
            <a:lvl7pPr marL="3200400" lvl="6" indent="-228600" algn="l">
              <a:spcBef>
                <a:spcPts val="600"/>
              </a:spcBef>
              <a:spcAft>
                <a:spcPts val="0"/>
              </a:spcAft>
              <a:buSzPts val="1120"/>
              <a:buNone/>
              <a:defRPr sz="1400">
                <a:solidFill>
                  <a:schemeClr val="lt1"/>
                </a:solidFill>
              </a:defRPr>
            </a:lvl7pPr>
            <a:lvl8pPr marL="3657600" lvl="7" indent="-228600" algn="l">
              <a:spcBef>
                <a:spcPts val="600"/>
              </a:spcBef>
              <a:spcAft>
                <a:spcPts val="0"/>
              </a:spcAft>
              <a:buSzPts val="1120"/>
              <a:buNone/>
              <a:defRPr sz="1400">
                <a:solidFill>
                  <a:schemeClr val="lt1"/>
                </a:solidFill>
              </a:defRPr>
            </a:lvl8pPr>
            <a:lvl9pPr marL="4114800" lvl="8" indent="-228600" algn="l">
              <a:spcBef>
                <a:spcPts val="600"/>
              </a:spcBef>
              <a:spcAft>
                <a:spcPts val="600"/>
              </a:spcAft>
              <a:buSzPts val="1120"/>
              <a:buNone/>
              <a:defRPr sz="1400">
                <a:solidFill>
                  <a:schemeClr val="lt1"/>
                </a:solidFill>
              </a:defRPr>
            </a:lvl9pPr>
          </a:lstStyle>
          <a:p>
            <a:endParaRPr/>
          </a:p>
        </p:txBody>
      </p:sp>
      <p:sp>
        <p:nvSpPr>
          <p:cNvPr id="111" name="Google Shape;111;p27"/>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27"/>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27"/>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4" name="Google Shape;114;p27"/>
          <p:cNvSpPr txBox="1"/>
          <p:nvPr/>
        </p:nvSpPr>
        <p:spPr>
          <a:xfrm>
            <a:off x="531812" y="812222"/>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a:solidFill>
                  <a:schemeClr val="lt1"/>
                </a:solidFill>
                <a:latin typeface="Century Gothic"/>
                <a:ea typeface="Century Gothic"/>
                <a:cs typeface="Century Gothic"/>
                <a:sym typeface="Century Gothic"/>
              </a:rPr>
              <a:t>“</a:t>
            </a:r>
            <a:endParaRPr/>
          </a:p>
        </p:txBody>
      </p:sp>
      <p:sp>
        <p:nvSpPr>
          <p:cNvPr id="115" name="Google Shape;115;p27"/>
          <p:cNvSpPr txBox="1"/>
          <p:nvPr/>
        </p:nvSpPr>
        <p:spPr>
          <a:xfrm>
            <a:off x="10285412" y="2768601"/>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8000" b="0" i="0" u="none" strike="noStrike" cap="none">
                <a:solidFill>
                  <a:schemeClr val="lt1"/>
                </a:solidFill>
                <a:latin typeface="Century Gothic"/>
                <a:ea typeface="Century Gothic"/>
                <a:cs typeface="Century Gothic"/>
                <a:sym typeface="Century Gothic"/>
              </a:rPr>
              <a:t>”</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16"/>
        <p:cNvGrpSpPr/>
        <p:nvPr/>
      </p:nvGrpSpPr>
      <p:grpSpPr>
        <a:xfrm>
          <a:off x="0" y="0"/>
          <a:ext cx="0" cy="0"/>
          <a:chOff x="0" y="0"/>
          <a:chExt cx="0" cy="0"/>
        </a:xfrm>
      </p:grpSpPr>
      <p:sp>
        <p:nvSpPr>
          <p:cNvPr id="117" name="Google Shape;117;p28"/>
          <p:cNvSpPr txBox="1">
            <a:spLocks noGrp="1"/>
          </p:cNvSpPr>
          <p:nvPr>
            <p:ph type="title"/>
          </p:nvPr>
        </p:nvSpPr>
        <p:spPr>
          <a:xfrm>
            <a:off x="684213" y="685800"/>
            <a:ext cx="10058400" cy="27432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3600"/>
              <a:buFont typeface="Century Gothic"/>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28"/>
          <p:cNvSpPr txBox="1">
            <a:spLocks noGrp="1"/>
          </p:cNvSpPr>
          <p:nvPr>
            <p:ph type="body" idx="1"/>
          </p:nvPr>
        </p:nvSpPr>
        <p:spPr>
          <a:xfrm>
            <a:off x="684212" y="3928534"/>
            <a:ext cx="8534400" cy="838200"/>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SzPts val="1920"/>
              <a:buNone/>
              <a:defRPr sz="2400" b="0" cap="none">
                <a:solidFill>
                  <a:schemeClr val="lt1"/>
                </a:solidFill>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119" name="Google Shape;119;p28"/>
          <p:cNvSpPr txBox="1">
            <a:spLocks noGrp="1"/>
          </p:cNvSpPr>
          <p:nvPr>
            <p:ph type="body" idx="2"/>
          </p:nvPr>
        </p:nvSpPr>
        <p:spPr>
          <a:xfrm>
            <a:off x="684211" y="4766732"/>
            <a:ext cx="8534401" cy="1227667"/>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1440"/>
              <a:buNone/>
              <a:defRPr sz="1800">
                <a:solidFill>
                  <a:srgbClr val="0F486F"/>
                </a:solidFill>
              </a:defRPr>
            </a:lvl1pPr>
            <a:lvl2pPr marL="914400" lvl="1" indent="-228600" algn="l">
              <a:spcBef>
                <a:spcPts val="600"/>
              </a:spcBef>
              <a:spcAft>
                <a:spcPts val="0"/>
              </a:spcAft>
              <a:buSzPts val="1440"/>
              <a:buNone/>
              <a:defRPr sz="1800">
                <a:solidFill>
                  <a:schemeClr val="lt1"/>
                </a:solidFill>
              </a:defRPr>
            </a:lvl2pPr>
            <a:lvl3pPr marL="1371600" lvl="2" indent="-228600" algn="l">
              <a:spcBef>
                <a:spcPts val="600"/>
              </a:spcBef>
              <a:spcAft>
                <a:spcPts val="0"/>
              </a:spcAft>
              <a:buSzPts val="1280"/>
              <a:buNone/>
              <a:defRPr sz="1600">
                <a:solidFill>
                  <a:schemeClr val="lt1"/>
                </a:solidFill>
              </a:defRPr>
            </a:lvl3pPr>
            <a:lvl4pPr marL="1828800" lvl="3" indent="-228600" algn="l">
              <a:spcBef>
                <a:spcPts val="600"/>
              </a:spcBef>
              <a:spcAft>
                <a:spcPts val="0"/>
              </a:spcAft>
              <a:buSzPts val="1120"/>
              <a:buNone/>
              <a:defRPr sz="1400">
                <a:solidFill>
                  <a:schemeClr val="lt1"/>
                </a:solidFill>
              </a:defRPr>
            </a:lvl4pPr>
            <a:lvl5pPr marL="2286000" lvl="4" indent="-228600" algn="l">
              <a:spcBef>
                <a:spcPts val="600"/>
              </a:spcBef>
              <a:spcAft>
                <a:spcPts val="0"/>
              </a:spcAft>
              <a:buSzPts val="1120"/>
              <a:buNone/>
              <a:defRPr sz="1400">
                <a:solidFill>
                  <a:schemeClr val="lt1"/>
                </a:solidFill>
              </a:defRPr>
            </a:lvl5pPr>
            <a:lvl6pPr marL="2743200" lvl="5" indent="-228600" algn="l">
              <a:spcBef>
                <a:spcPts val="600"/>
              </a:spcBef>
              <a:spcAft>
                <a:spcPts val="0"/>
              </a:spcAft>
              <a:buSzPts val="1120"/>
              <a:buNone/>
              <a:defRPr sz="1400">
                <a:solidFill>
                  <a:schemeClr val="lt1"/>
                </a:solidFill>
              </a:defRPr>
            </a:lvl6pPr>
            <a:lvl7pPr marL="3200400" lvl="6" indent="-228600" algn="l">
              <a:spcBef>
                <a:spcPts val="600"/>
              </a:spcBef>
              <a:spcAft>
                <a:spcPts val="0"/>
              </a:spcAft>
              <a:buSzPts val="1120"/>
              <a:buNone/>
              <a:defRPr sz="1400">
                <a:solidFill>
                  <a:schemeClr val="lt1"/>
                </a:solidFill>
              </a:defRPr>
            </a:lvl7pPr>
            <a:lvl8pPr marL="3657600" lvl="7" indent="-228600" algn="l">
              <a:spcBef>
                <a:spcPts val="600"/>
              </a:spcBef>
              <a:spcAft>
                <a:spcPts val="0"/>
              </a:spcAft>
              <a:buSzPts val="1120"/>
              <a:buNone/>
              <a:defRPr sz="1400">
                <a:solidFill>
                  <a:schemeClr val="lt1"/>
                </a:solidFill>
              </a:defRPr>
            </a:lvl8pPr>
            <a:lvl9pPr marL="4114800" lvl="8" indent="-228600" algn="l">
              <a:spcBef>
                <a:spcPts val="600"/>
              </a:spcBef>
              <a:spcAft>
                <a:spcPts val="600"/>
              </a:spcAft>
              <a:buSzPts val="1120"/>
              <a:buNone/>
              <a:defRPr sz="1400">
                <a:solidFill>
                  <a:schemeClr val="lt1"/>
                </a:solidFill>
              </a:defRPr>
            </a:lvl9pPr>
          </a:lstStyle>
          <a:p>
            <a:endParaRPr/>
          </a:p>
        </p:txBody>
      </p:sp>
      <p:sp>
        <p:nvSpPr>
          <p:cNvPr id="120" name="Google Shape;120;p28"/>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28"/>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28"/>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3"/>
        <p:cNvGrpSpPr/>
        <p:nvPr/>
      </p:nvGrpSpPr>
      <p:grpSpPr>
        <a:xfrm>
          <a:off x="0" y="0"/>
          <a:ext cx="0" cy="0"/>
          <a:chOff x="0" y="0"/>
          <a:chExt cx="0" cy="0"/>
        </a:xfrm>
      </p:grpSpPr>
      <p:sp>
        <p:nvSpPr>
          <p:cNvPr id="124" name="Google Shape;124;p29"/>
          <p:cNvSpPr txBox="1">
            <a:spLocks noGrp="1"/>
          </p:cNvSpPr>
          <p:nvPr>
            <p:ph type="title"/>
          </p:nvPr>
        </p:nvSpPr>
        <p:spPr>
          <a:xfrm>
            <a:off x="684212" y="4487332"/>
            <a:ext cx="8534400" cy="1507067"/>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36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29"/>
          <p:cNvSpPr txBox="1">
            <a:spLocks noGrp="1"/>
          </p:cNvSpPr>
          <p:nvPr>
            <p:ph type="body" idx="1"/>
          </p:nvPr>
        </p:nvSpPr>
        <p:spPr>
          <a:xfrm rot="5400000">
            <a:off x="3143778" y="-1773767"/>
            <a:ext cx="3615267" cy="8534400"/>
          </a:xfrm>
          <a:prstGeom prst="rect">
            <a:avLst/>
          </a:prstGeom>
          <a:noFill/>
          <a:ln>
            <a:noFill/>
          </a:ln>
        </p:spPr>
        <p:txBody>
          <a:bodyPr spcFirstLastPara="1" wrap="square" lIns="91425" tIns="45700" rIns="91425" bIns="45700" anchor="t" anchorCtr="0">
            <a:normAutofit/>
          </a:bodyPr>
          <a:lstStyle>
            <a:lvl1pPr marL="457200" lvl="0" indent="-320040" algn="l">
              <a:spcBef>
                <a:spcPts val="360"/>
              </a:spcBef>
              <a:spcAft>
                <a:spcPts val="0"/>
              </a:spcAft>
              <a:buSzPts val="1440"/>
              <a:buChar char="▶"/>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126" name="Google Shape;126;p29"/>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29"/>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29"/>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9"/>
        <p:cNvGrpSpPr/>
        <p:nvPr/>
      </p:nvGrpSpPr>
      <p:grpSpPr>
        <a:xfrm>
          <a:off x="0" y="0"/>
          <a:ext cx="0" cy="0"/>
          <a:chOff x="0" y="0"/>
          <a:chExt cx="0" cy="0"/>
        </a:xfrm>
      </p:grpSpPr>
      <p:sp>
        <p:nvSpPr>
          <p:cNvPr id="130" name="Google Shape;130;p30"/>
          <p:cNvSpPr txBox="1">
            <a:spLocks noGrp="1"/>
          </p:cNvSpPr>
          <p:nvPr>
            <p:ph type="title"/>
          </p:nvPr>
        </p:nvSpPr>
        <p:spPr>
          <a:xfrm rot="5400000">
            <a:off x="7427912" y="1943100"/>
            <a:ext cx="4572000" cy="20574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30"/>
          <p:cNvSpPr txBox="1">
            <a:spLocks noGrp="1"/>
          </p:cNvSpPr>
          <p:nvPr>
            <p:ph type="body" idx="1"/>
          </p:nvPr>
        </p:nvSpPr>
        <p:spPr>
          <a:xfrm rot="5400000">
            <a:off x="1943100" y="-571500"/>
            <a:ext cx="5308600" cy="7823200"/>
          </a:xfrm>
          <a:prstGeom prst="rect">
            <a:avLst/>
          </a:prstGeom>
          <a:noFill/>
          <a:ln>
            <a:noFill/>
          </a:ln>
        </p:spPr>
        <p:txBody>
          <a:bodyPr spcFirstLastPara="1" wrap="square" lIns="91425" tIns="45700" rIns="91425" bIns="45700" anchor="t" anchorCtr="0">
            <a:normAutofit/>
          </a:bodyPr>
          <a:lstStyle>
            <a:lvl1pPr marL="457200" lvl="0" indent="-320040" algn="l">
              <a:spcBef>
                <a:spcPts val="360"/>
              </a:spcBef>
              <a:spcAft>
                <a:spcPts val="0"/>
              </a:spcAft>
              <a:buSzPts val="1440"/>
              <a:buChar char="▶"/>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132" name="Google Shape;132;p30"/>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30"/>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30"/>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15"/>
          <p:cNvSpPr txBox="1">
            <a:spLocks noGrp="1"/>
          </p:cNvSpPr>
          <p:nvPr>
            <p:ph type="title"/>
          </p:nvPr>
        </p:nvSpPr>
        <p:spPr>
          <a:xfrm>
            <a:off x="684212" y="4487332"/>
            <a:ext cx="8534400" cy="1507067"/>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5"/>
          <p:cNvSpPr txBox="1">
            <a:spLocks noGrp="1"/>
          </p:cNvSpPr>
          <p:nvPr>
            <p:ph type="body" idx="1"/>
          </p:nvPr>
        </p:nvSpPr>
        <p:spPr>
          <a:xfrm>
            <a:off x="684212" y="685800"/>
            <a:ext cx="8534400" cy="3615267"/>
          </a:xfrm>
          <a:prstGeom prst="rect">
            <a:avLst/>
          </a:prstGeom>
          <a:noFill/>
          <a:ln>
            <a:noFill/>
          </a:ln>
        </p:spPr>
        <p:txBody>
          <a:bodyPr spcFirstLastPara="1" wrap="square" lIns="91425" tIns="45700" rIns="91425" bIns="45700" anchor="ctr" anchorCtr="0">
            <a:normAutofit/>
          </a:bodyPr>
          <a:lstStyle>
            <a:lvl1pPr marL="457200" lvl="0" indent="-320040" algn="l">
              <a:spcBef>
                <a:spcPts val="360"/>
              </a:spcBef>
              <a:spcAft>
                <a:spcPts val="0"/>
              </a:spcAft>
              <a:buSzPts val="1440"/>
              <a:buChar char="▶"/>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31" name="Google Shape;31;p15"/>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5"/>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5"/>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16"/>
          <p:cNvSpPr txBox="1">
            <a:spLocks noGrp="1"/>
          </p:cNvSpPr>
          <p:nvPr>
            <p:ph type="title"/>
          </p:nvPr>
        </p:nvSpPr>
        <p:spPr>
          <a:xfrm>
            <a:off x="684211" y="2006600"/>
            <a:ext cx="8534401" cy="22816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3600"/>
              <a:buFont typeface="Century Gothic"/>
              <a:buNone/>
              <a:defRPr sz="36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6"/>
          <p:cNvSpPr txBox="1">
            <a:spLocks noGrp="1"/>
          </p:cNvSpPr>
          <p:nvPr>
            <p:ph type="body" idx="1"/>
          </p:nvPr>
        </p:nvSpPr>
        <p:spPr>
          <a:xfrm>
            <a:off x="684213" y="4495800"/>
            <a:ext cx="8534400" cy="149860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1440"/>
              <a:buNone/>
              <a:defRPr sz="1800">
                <a:solidFill>
                  <a:srgbClr val="0F486F"/>
                </a:solidFill>
              </a:defRPr>
            </a:lvl1pPr>
            <a:lvl2pPr marL="914400" lvl="1" indent="-228600" algn="l">
              <a:spcBef>
                <a:spcPts val="600"/>
              </a:spcBef>
              <a:spcAft>
                <a:spcPts val="0"/>
              </a:spcAft>
              <a:buSzPts val="1440"/>
              <a:buNone/>
              <a:defRPr sz="1800">
                <a:solidFill>
                  <a:schemeClr val="lt1"/>
                </a:solidFill>
              </a:defRPr>
            </a:lvl2pPr>
            <a:lvl3pPr marL="1371600" lvl="2" indent="-228600" algn="l">
              <a:spcBef>
                <a:spcPts val="600"/>
              </a:spcBef>
              <a:spcAft>
                <a:spcPts val="0"/>
              </a:spcAft>
              <a:buSzPts val="1280"/>
              <a:buNone/>
              <a:defRPr sz="1600">
                <a:solidFill>
                  <a:schemeClr val="lt1"/>
                </a:solidFill>
              </a:defRPr>
            </a:lvl3pPr>
            <a:lvl4pPr marL="1828800" lvl="3" indent="-228600" algn="l">
              <a:spcBef>
                <a:spcPts val="600"/>
              </a:spcBef>
              <a:spcAft>
                <a:spcPts val="0"/>
              </a:spcAft>
              <a:buSzPts val="1120"/>
              <a:buNone/>
              <a:defRPr sz="1400">
                <a:solidFill>
                  <a:schemeClr val="lt1"/>
                </a:solidFill>
              </a:defRPr>
            </a:lvl4pPr>
            <a:lvl5pPr marL="2286000" lvl="4" indent="-228600" algn="l">
              <a:spcBef>
                <a:spcPts val="600"/>
              </a:spcBef>
              <a:spcAft>
                <a:spcPts val="0"/>
              </a:spcAft>
              <a:buSzPts val="1120"/>
              <a:buNone/>
              <a:defRPr sz="1400">
                <a:solidFill>
                  <a:schemeClr val="lt1"/>
                </a:solidFill>
              </a:defRPr>
            </a:lvl5pPr>
            <a:lvl6pPr marL="2743200" lvl="5" indent="-228600" algn="l">
              <a:spcBef>
                <a:spcPts val="600"/>
              </a:spcBef>
              <a:spcAft>
                <a:spcPts val="0"/>
              </a:spcAft>
              <a:buSzPts val="1120"/>
              <a:buNone/>
              <a:defRPr sz="1400">
                <a:solidFill>
                  <a:schemeClr val="lt1"/>
                </a:solidFill>
              </a:defRPr>
            </a:lvl6pPr>
            <a:lvl7pPr marL="3200400" lvl="6" indent="-228600" algn="l">
              <a:spcBef>
                <a:spcPts val="600"/>
              </a:spcBef>
              <a:spcAft>
                <a:spcPts val="0"/>
              </a:spcAft>
              <a:buSzPts val="1120"/>
              <a:buNone/>
              <a:defRPr sz="1400">
                <a:solidFill>
                  <a:schemeClr val="lt1"/>
                </a:solidFill>
              </a:defRPr>
            </a:lvl7pPr>
            <a:lvl8pPr marL="3657600" lvl="7" indent="-228600" algn="l">
              <a:spcBef>
                <a:spcPts val="600"/>
              </a:spcBef>
              <a:spcAft>
                <a:spcPts val="0"/>
              </a:spcAft>
              <a:buSzPts val="1120"/>
              <a:buNone/>
              <a:defRPr sz="1400">
                <a:solidFill>
                  <a:schemeClr val="lt1"/>
                </a:solidFill>
              </a:defRPr>
            </a:lvl8pPr>
            <a:lvl9pPr marL="4114800" lvl="8" indent="-228600" algn="l">
              <a:spcBef>
                <a:spcPts val="600"/>
              </a:spcBef>
              <a:spcAft>
                <a:spcPts val="600"/>
              </a:spcAft>
              <a:buSzPts val="1120"/>
              <a:buNone/>
              <a:defRPr sz="1400">
                <a:solidFill>
                  <a:schemeClr val="lt1"/>
                </a:solidFill>
              </a:defRPr>
            </a:lvl9pPr>
          </a:lstStyle>
          <a:p>
            <a:endParaRPr/>
          </a:p>
        </p:txBody>
      </p:sp>
      <p:sp>
        <p:nvSpPr>
          <p:cNvPr id="37" name="Google Shape;37;p16"/>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6"/>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6"/>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0"/>
        <p:cNvGrpSpPr/>
        <p:nvPr/>
      </p:nvGrpSpPr>
      <p:grpSpPr>
        <a:xfrm>
          <a:off x="0" y="0"/>
          <a:ext cx="0" cy="0"/>
          <a:chOff x="0" y="0"/>
          <a:chExt cx="0" cy="0"/>
        </a:xfrm>
      </p:grpSpPr>
      <p:sp>
        <p:nvSpPr>
          <p:cNvPr id="41" name="Google Shape;41;p17"/>
          <p:cNvSpPr txBox="1">
            <a:spLocks noGrp="1"/>
          </p:cNvSpPr>
          <p:nvPr>
            <p:ph type="title"/>
          </p:nvPr>
        </p:nvSpPr>
        <p:spPr>
          <a:xfrm>
            <a:off x="684212" y="4487332"/>
            <a:ext cx="8534400" cy="1507067"/>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7"/>
          <p:cNvSpPr txBox="1">
            <a:spLocks noGrp="1"/>
          </p:cNvSpPr>
          <p:nvPr>
            <p:ph type="body" idx="1"/>
          </p:nvPr>
        </p:nvSpPr>
        <p:spPr>
          <a:xfrm>
            <a:off x="684211" y="685800"/>
            <a:ext cx="4937655" cy="3615267"/>
          </a:xfrm>
          <a:prstGeom prst="rect">
            <a:avLst/>
          </a:prstGeom>
          <a:noFill/>
          <a:ln>
            <a:noFill/>
          </a:ln>
        </p:spPr>
        <p:txBody>
          <a:bodyPr spcFirstLastPara="1" wrap="square" lIns="91425" tIns="45700" rIns="91425" bIns="45700" anchor="ctr" anchorCtr="0">
            <a:normAutofit/>
          </a:bodyPr>
          <a:lstStyle>
            <a:lvl1pPr marL="457200" lvl="0" indent="-320040" algn="l">
              <a:spcBef>
                <a:spcPts val="360"/>
              </a:spcBef>
              <a:spcAft>
                <a:spcPts val="0"/>
              </a:spcAft>
              <a:buSzPts val="1440"/>
              <a:buChar char="▶"/>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43" name="Google Shape;43;p17"/>
          <p:cNvSpPr txBox="1">
            <a:spLocks noGrp="1"/>
          </p:cNvSpPr>
          <p:nvPr>
            <p:ph type="body" idx="2"/>
          </p:nvPr>
        </p:nvSpPr>
        <p:spPr>
          <a:xfrm>
            <a:off x="5808133" y="685801"/>
            <a:ext cx="4934479" cy="3615266"/>
          </a:xfrm>
          <a:prstGeom prst="rect">
            <a:avLst/>
          </a:prstGeom>
          <a:noFill/>
          <a:ln>
            <a:noFill/>
          </a:ln>
        </p:spPr>
        <p:txBody>
          <a:bodyPr spcFirstLastPara="1" wrap="square" lIns="91425" tIns="45700" rIns="91425" bIns="45700" anchor="ctr" anchorCtr="0">
            <a:normAutofit/>
          </a:bodyPr>
          <a:lstStyle>
            <a:lvl1pPr marL="457200" lvl="0" indent="-320040" algn="l">
              <a:spcBef>
                <a:spcPts val="360"/>
              </a:spcBef>
              <a:spcAft>
                <a:spcPts val="0"/>
              </a:spcAft>
              <a:buSzPts val="1440"/>
              <a:buChar char="▶"/>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44" name="Google Shape;44;p17"/>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17"/>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17"/>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7"/>
        <p:cNvGrpSpPr/>
        <p:nvPr/>
      </p:nvGrpSpPr>
      <p:grpSpPr>
        <a:xfrm>
          <a:off x="0" y="0"/>
          <a:ext cx="0" cy="0"/>
          <a:chOff x="0" y="0"/>
          <a:chExt cx="0" cy="0"/>
        </a:xfrm>
      </p:grpSpPr>
      <p:sp>
        <p:nvSpPr>
          <p:cNvPr id="48" name="Google Shape;48;p18"/>
          <p:cNvSpPr txBox="1">
            <a:spLocks noGrp="1"/>
          </p:cNvSpPr>
          <p:nvPr>
            <p:ph type="title"/>
          </p:nvPr>
        </p:nvSpPr>
        <p:spPr>
          <a:xfrm>
            <a:off x="684212" y="4487332"/>
            <a:ext cx="8534400" cy="1507067"/>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36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8"/>
          <p:cNvSpPr txBox="1">
            <a:spLocks noGrp="1"/>
          </p:cNvSpPr>
          <p:nvPr>
            <p:ph type="body" idx="1"/>
          </p:nvPr>
        </p:nvSpPr>
        <p:spPr>
          <a:xfrm>
            <a:off x="972080" y="685800"/>
            <a:ext cx="4649787" cy="576262"/>
          </a:xfrm>
          <a:prstGeom prst="rect">
            <a:avLst/>
          </a:prstGeom>
          <a:noFill/>
          <a:ln>
            <a:noFill/>
          </a:ln>
        </p:spPr>
        <p:txBody>
          <a:bodyPr spcFirstLastPara="1" wrap="square" lIns="91425" tIns="45700" rIns="91425" bIns="45700" anchor="b" anchorCtr="0">
            <a:noAutofit/>
          </a:bodyPr>
          <a:lstStyle>
            <a:lvl1pPr marL="457200" lvl="0" indent="-228600" algn="l">
              <a:spcBef>
                <a:spcPts val="560"/>
              </a:spcBef>
              <a:spcAft>
                <a:spcPts val="0"/>
              </a:spcAft>
              <a:buSzPts val="2240"/>
              <a:buNone/>
              <a:defRPr sz="2800" b="0">
                <a:solidFill>
                  <a:schemeClr val="lt1"/>
                </a:solidFill>
              </a:defRPr>
            </a:lvl1pPr>
            <a:lvl2pPr marL="914400" lvl="1" indent="-228600" algn="l">
              <a:spcBef>
                <a:spcPts val="600"/>
              </a:spcBef>
              <a:spcAft>
                <a:spcPts val="0"/>
              </a:spcAft>
              <a:buSzPts val="1600"/>
              <a:buNone/>
              <a:defRPr sz="2000" b="1"/>
            </a:lvl2pPr>
            <a:lvl3pPr marL="1371600" lvl="2" indent="-228600" algn="l">
              <a:spcBef>
                <a:spcPts val="600"/>
              </a:spcBef>
              <a:spcAft>
                <a:spcPts val="0"/>
              </a:spcAft>
              <a:buSzPts val="1440"/>
              <a:buNone/>
              <a:defRPr sz="1800" b="1"/>
            </a:lvl3pPr>
            <a:lvl4pPr marL="1828800" lvl="3" indent="-228600" algn="l">
              <a:spcBef>
                <a:spcPts val="600"/>
              </a:spcBef>
              <a:spcAft>
                <a:spcPts val="0"/>
              </a:spcAft>
              <a:buSzPts val="1280"/>
              <a:buNone/>
              <a:defRPr sz="1600" b="1"/>
            </a:lvl4pPr>
            <a:lvl5pPr marL="2286000" lvl="4" indent="-228600" algn="l">
              <a:spcBef>
                <a:spcPts val="600"/>
              </a:spcBef>
              <a:spcAft>
                <a:spcPts val="0"/>
              </a:spcAft>
              <a:buSzPts val="1280"/>
              <a:buNone/>
              <a:defRPr sz="1600" b="1"/>
            </a:lvl5pPr>
            <a:lvl6pPr marL="2743200" lvl="5" indent="-228600" algn="l">
              <a:spcBef>
                <a:spcPts val="600"/>
              </a:spcBef>
              <a:spcAft>
                <a:spcPts val="0"/>
              </a:spcAft>
              <a:buSzPts val="1280"/>
              <a:buNone/>
              <a:defRPr sz="1600" b="1"/>
            </a:lvl6pPr>
            <a:lvl7pPr marL="3200400" lvl="6" indent="-228600" algn="l">
              <a:spcBef>
                <a:spcPts val="600"/>
              </a:spcBef>
              <a:spcAft>
                <a:spcPts val="0"/>
              </a:spcAft>
              <a:buSzPts val="1280"/>
              <a:buNone/>
              <a:defRPr sz="1600" b="1"/>
            </a:lvl7pPr>
            <a:lvl8pPr marL="3657600" lvl="7" indent="-228600" algn="l">
              <a:spcBef>
                <a:spcPts val="600"/>
              </a:spcBef>
              <a:spcAft>
                <a:spcPts val="0"/>
              </a:spcAft>
              <a:buSzPts val="1280"/>
              <a:buNone/>
              <a:defRPr sz="1600" b="1"/>
            </a:lvl8pPr>
            <a:lvl9pPr marL="4114800" lvl="8" indent="-228600" algn="l">
              <a:spcBef>
                <a:spcPts val="600"/>
              </a:spcBef>
              <a:spcAft>
                <a:spcPts val="600"/>
              </a:spcAft>
              <a:buSzPts val="1280"/>
              <a:buNone/>
              <a:defRPr sz="1600" b="1"/>
            </a:lvl9pPr>
          </a:lstStyle>
          <a:p>
            <a:endParaRPr/>
          </a:p>
        </p:txBody>
      </p:sp>
      <p:sp>
        <p:nvSpPr>
          <p:cNvPr id="50" name="Google Shape;50;p18"/>
          <p:cNvSpPr txBox="1">
            <a:spLocks noGrp="1"/>
          </p:cNvSpPr>
          <p:nvPr>
            <p:ph type="body" idx="2"/>
          </p:nvPr>
        </p:nvSpPr>
        <p:spPr>
          <a:xfrm>
            <a:off x="684211" y="1270529"/>
            <a:ext cx="4937655" cy="3030538"/>
          </a:xfrm>
          <a:prstGeom prst="rect">
            <a:avLst/>
          </a:prstGeom>
          <a:noFill/>
          <a:ln>
            <a:noFill/>
          </a:ln>
        </p:spPr>
        <p:txBody>
          <a:bodyPr spcFirstLastPara="1" wrap="square" lIns="91425" tIns="45700" rIns="91425" bIns="45700" anchor="t" anchorCtr="0">
            <a:normAutofit/>
          </a:bodyPr>
          <a:lstStyle>
            <a:lvl1pPr marL="457200" lvl="0" indent="-320040" algn="l">
              <a:spcBef>
                <a:spcPts val="360"/>
              </a:spcBef>
              <a:spcAft>
                <a:spcPts val="0"/>
              </a:spcAft>
              <a:buSzPts val="1440"/>
              <a:buChar char="▶"/>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51" name="Google Shape;51;p18"/>
          <p:cNvSpPr txBox="1">
            <a:spLocks noGrp="1"/>
          </p:cNvSpPr>
          <p:nvPr>
            <p:ph type="body" idx="3"/>
          </p:nvPr>
        </p:nvSpPr>
        <p:spPr>
          <a:xfrm>
            <a:off x="6079066" y="685800"/>
            <a:ext cx="4665134" cy="576262"/>
          </a:xfrm>
          <a:prstGeom prst="rect">
            <a:avLst/>
          </a:prstGeom>
          <a:noFill/>
          <a:ln>
            <a:noFill/>
          </a:ln>
        </p:spPr>
        <p:txBody>
          <a:bodyPr spcFirstLastPara="1" wrap="square" lIns="91425" tIns="45700" rIns="91425" bIns="45700" anchor="b" anchorCtr="0">
            <a:noAutofit/>
          </a:bodyPr>
          <a:lstStyle>
            <a:lvl1pPr marL="457200" lvl="0" indent="-228600" algn="l">
              <a:spcBef>
                <a:spcPts val="560"/>
              </a:spcBef>
              <a:spcAft>
                <a:spcPts val="0"/>
              </a:spcAft>
              <a:buSzPts val="2240"/>
              <a:buNone/>
              <a:defRPr sz="2800" b="0">
                <a:solidFill>
                  <a:schemeClr val="lt1"/>
                </a:solidFill>
              </a:defRPr>
            </a:lvl1pPr>
            <a:lvl2pPr marL="914400" lvl="1" indent="-228600" algn="l">
              <a:spcBef>
                <a:spcPts val="600"/>
              </a:spcBef>
              <a:spcAft>
                <a:spcPts val="0"/>
              </a:spcAft>
              <a:buSzPts val="1600"/>
              <a:buNone/>
              <a:defRPr sz="2000" b="1"/>
            </a:lvl2pPr>
            <a:lvl3pPr marL="1371600" lvl="2" indent="-228600" algn="l">
              <a:spcBef>
                <a:spcPts val="600"/>
              </a:spcBef>
              <a:spcAft>
                <a:spcPts val="0"/>
              </a:spcAft>
              <a:buSzPts val="1440"/>
              <a:buNone/>
              <a:defRPr sz="1800" b="1"/>
            </a:lvl3pPr>
            <a:lvl4pPr marL="1828800" lvl="3" indent="-228600" algn="l">
              <a:spcBef>
                <a:spcPts val="600"/>
              </a:spcBef>
              <a:spcAft>
                <a:spcPts val="0"/>
              </a:spcAft>
              <a:buSzPts val="1280"/>
              <a:buNone/>
              <a:defRPr sz="1600" b="1"/>
            </a:lvl4pPr>
            <a:lvl5pPr marL="2286000" lvl="4" indent="-228600" algn="l">
              <a:spcBef>
                <a:spcPts val="600"/>
              </a:spcBef>
              <a:spcAft>
                <a:spcPts val="0"/>
              </a:spcAft>
              <a:buSzPts val="1280"/>
              <a:buNone/>
              <a:defRPr sz="1600" b="1"/>
            </a:lvl5pPr>
            <a:lvl6pPr marL="2743200" lvl="5" indent="-228600" algn="l">
              <a:spcBef>
                <a:spcPts val="600"/>
              </a:spcBef>
              <a:spcAft>
                <a:spcPts val="0"/>
              </a:spcAft>
              <a:buSzPts val="1280"/>
              <a:buNone/>
              <a:defRPr sz="1600" b="1"/>
            </a:lvl6pPr>
            <a:lvl7pPr marL="3200400" lvl="6" indent="-228600" algn="l">
              <a:spcBef>
                <a:spcPts val="600"/>
              </a:spcBef>
              <a:spcAft>
                <a:spcPts val="0"/>
              </a:spcAft>
              <a:buSzPts val="1280"/>
              <a:buNone/>
              <a:defRPr sz="1600" b="1"/>
            </a:lvl7pPr>
            <a:lvl8pPr marL="3657600" lvl="7" indent="-228600" algn="l">
              <a:spcBef>
                <a:spcPts val="600"/>
              </a:spcBef>
              <a:spcAft>
                <a:spcPts val="0"/>
              </a:spcAft>
              <a:buSzPts val="1280"/>
              <a:buNone/>
              <a:defRPr sz="1600" b="1"/>
            </a:lvl8pPr>
            <a:lvl9pPr marL="4114800" lvl="8" indent="-228600" algn="l">
              <a:spcBef>
                <a:spcPts val="600"/>
              </a:spcBef>
              <a:spcAft>
                <a:spcPts val="600"/>
              </a:spcAft>
              <a:buSzPts val="1280"/>
              <a:buNone/>
              <a:defRPr sz="1600" b="1"/>
            </a:lvl9pPr>
          </a:lstStyle>
          <a:p>
            <a:endParaRPr/>
          </a:p>
        </p:txBody>
      </p:sp>
      <p:sp>
        <p:nvSpPr>
          <p:cNvPr id="52" name="Google Shape;52;p18"/>
          <p:cNvSpPr txBox="1">
            <a:spLocks noGrp="1"/>
          </p:cNvSpPr>
          <p:nvPr>
            <p:ph type="body" idx="4"/>
          </p:nvPr>
        </p:nvSpPr>
        <p:spPr>
          <a:xfrm>
            <a:off x="5806545" y="1262062"/>
            <a:ext cx="4929188" cy="3030538"/>
          </a:xfrm>
          <a:prstGeom prst="rect">
            <a:avLst/>
          </a:prstGeom>
          <a:noFill/>
          <a:ln>
            <a:noFill/>
          </a:ln>
        </p:spPr>
        <p:txBody>
          <a:bodyPr spcFirstLastPara="1" wrap="square" lIns="91425" tIns="45700" rIns="91425" bIns="45700" anchor="t" anchorCtr="0">
            <a:normAutofit/>
          </a:bodyPr>
          <a:lstStyle>
            <a:lvl1pPr marL="457200" lvl="0" indent="-320040" algn="l">
              <a:spcBef>
                <a:spcPts val="360"/>
              </a:spcBef>
              <a:spcAft>
                <a:spcPts val="0"/>
              </a:spcAft>
              <a:buSzPts val="1440"/>
              <a:buChar char="▶"/>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53" name="Google Shape;53;p18"/>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8"/>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8"/>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19"/>
          <p:cNvSpPr txBox="1">
            <a:spLocks noGrp="1"/>
          </p:cNvSpPr>
          <p:nvPr>
            <p:ph type="title"/>
          </p:nvPr>
        </p:nvSpPr>
        <p:spPr>
          <a:xfrm>
            <a:off x="684212" y="4487332"/>
            <a:ext cx="8534400" cy="1507067"/>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9"/>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9"/>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9"/>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20"/>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0"/>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0"/>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21"/>
          <p:cNvSpPr txBox="1">
            <a:spLocks noGrp="1"/>
          </p:cNvSpPr>
          <p:nvPr>
            <p:ph type="title"/>
          </p:nvPr>
        </p:nvSpPr>
        <p:spPr>
          <a:xfrm>
            <a:off x="7085012" y="685800"/>
            <a:ext cx="3657600" cy="13716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1"/>
          <p:cNvSpPr txBox="1">
            <a:spLocks noGrp="1"/>
          </p:cNvSpPr>
          <p:nvPr>
            <p:ph type="body" idx="1"/>
          </p:nvPr>
        </p:nvSpPr>
        <p:spPr>
          <a:xfrm>
            <a:off x="684212" y="685800"/>
            <a:ext cx="5943601" cy="5308600"/>
          </a:xfrm>
          <a:prstGeom prst="rect">
            <a:avLst/>
          </a:prstGeom>
          <a:noFill/>
          <a:ln>
            <a:noFill/>
          </a:ln>
        </p:spPr>
        <p:txBody>
          <a:bodyPr spcFirstLastPara="1" wrap="square" lIns="91425" tIns="45700" rIns="91425" bIns="45700" anchor="ctr" anchorCtr="0">
            <a:normAutofit/>
          </a:bodyPr>
          <a:lstStyle>
            <a:lvl1pPr marL="457200" lvl="0" indent="-320040" algn="l">
              <a:spcBef>
                <a:spcPts val="360"/>
              </a:spcBef>
              <a:spcAft>
                <a:spcPts val="0"/>
              </a:spcAft>
              <a:buSzPts val="1440"/>
              <a:buChar char="▶"/>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68" name="Google Shape;68;p21"/>
          <p:cNvSpPr txBox="1">
            <a:spLocks noGrp="1"/>
          </p:cNvSpPr>
          <p:nvPr>
            <p:ph type="body" idx="2"/>
          </p:nvPr>
        </p:nvSpPr>
        <p:spPr>
          <a:xfrm>
            <a:off x="7085012" y="2209799"/>
            <a:ext cx="3657600" cy="2091267"/>
          </a:xfrm>
          <a:prstGeom prst="rect">
            <a:avLst/>
          </a:prstGeom>
          <a:noFill/>
          <a:ln>
            <a:noFill/>
          </a:ln>
        </p:spPr>
        <p:txBody>
          <a:bodyPr spcFirstLastPara="1" wrap="square" lIns="91425" tIns="45700" rIns="91425" bIns="45700" anchor="t" anchorCtr="0">
            <a:normAutofit/>
          </a:bodyPr>
          <a:lstStyle>
            <a:lvl1pPr marL="457200" lvl="0" indent="-228600" algn="l">
              <a:spcBef>
                <a:spcPts val="320"/>
              </a:spcBef>
              <a:spcAft>
                <a:spcPts val="0"/>
              </a:spcAft>
              <a:buSzPts val="1280"/>
              <a:buNone/>
              <a:defRPr sz="1600"/>
            </a:lvl1pPr>
            <a:lvl2pPr marL="914400" lvl="1" indent="-228600" algn="l">
              <a:spcBef>
                <a:spcPts val="600"/>
              </a:spcBef>
              <a:spcAft>
                <a:spcPts val="0"/>
              </a:spcAft>
              <a:buSzPts val="960"/>
              <a:buNone/>
              <a:defRPr sz="1200"/>
            </a:lvl2pPr>
            <a:lvl3pPr marL="1371600" lvl="2" indent="-228600" algn="l">
              <a:spcBef>
                <a:spcPts val="600"/>
              </a:spcBef>
              <a:spcAft>
                <a:spcPts val="0"/>
              </a:spcAft>
              <a:buSzPts val="800"/>
              <a:buNone/>
              <a:defRPr sz="1000"/>
            </a:lvl3pPr>
            <a:lvl4pPr marL="1828800" lvl="3" indent="-228600" algn="l">
              <a:spcBef>
                <a:spcPts val="600"/>
              </a:spcBef>
              <a:spcAft>
                <a:spcPts val="0"/>
              </a:spcAft>
              <a:buSzPts val="720"/>
              <a:buNone/>
              <a:defRPr sz="900"/>
            </a:lvl4pPr>
            <a:lvl5pPr marL="2286000" lvl="4" indent="-228600" algn="l">
              <a:spcBef>
                <a:spcPts val="600"/>
              </a:spcBef>
              <a:spcAft>
                <a:spcPts val="0"/>
              </a:spcAft>
              <a:buSzPts val="720"/>
              <a:buNone/>
              <a:defRPr sz="900"/>
            </a:lvl5pPr>
            <a:lvl6pPr marL="2743200" lvl="5" indent="-228600" algn="l">
              <a:spcBef>
                <a:spcPts val="600"/>
              </a:spcBef>
              <a:spcAft>
                <a:spcPts val="0"/>
              </a:spcAft>
              <a:buSzPts val="720"/>
              <a:buNone/>
              <a:defRPr sz="900"/>
            </a:lvl6pPr>
            <a:lvl7pPr marL="3200400" lvl="6" indent="-228600" algn="l">
              <a:spcBef>
                <a:spcPts val="600"/>
              </a:spcBef>
              <a:spcAft>
                <a:spcPts val="0"/>
              </a:spcAft>
              <a:buSzPts val="720"/>
              <a:buNone/>
              <a:defRPr sz="900"/>
            </a:lvl7pPr>
            <a:lvl8pPr marL="3657600" lvl="7" indent="-228600" algn="l">
              <a:spcBef>
                <a:spcPts val="600"/>
              </a:spcBef>
              <a:spcAft>
                <a:spcPts val="0"/>
              </a:spcAft>
              <a:buSzPts val="720"/>
              <a:buNone/>
              <a:defRPr sz="900"/>
            </a:lvl8pPr>
            <a:lvl9pPr marL="4114800" lvl="8" indent="-228600" algn="l">
              <a:spcBef>
                <a:spcPts val="600"/>
              </a:spcBef>
              <a:spcAft>
                <a:spcPts val="600"/>
              </a:spcAft>
              <a:buSzPts val="720"/>
              <a:buNone/>
              <a:defRPr sz="900"/>
            </a:lvl9pPr>
          </a:lstStyle>
          <a:p>
            <a:endParaRPr/>
          </a:p>
        </p:txBody>
      </p:sp>
      <p:sp>
        <p:nvSpPr>
          <p:cNvPr id="69" name="Google Shape;69;p21"/>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1"/>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1"/>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2"/>
        <p:cNvGrpSpPr/>
        <p:nvPr/>
      </p:nvGrpSpPr>
      <p:grpSpPr>
        <a:xfrm>
          <a:off x="0" y="0"/>
          <a:ext cx="0" cy="0"/>
          <a:chOff x="0" y="0"/>
          <a:chExt cx="0" cy="0"/>
        </a:xfrm>
      </p:grpSpPr>
      <p:sp>
        <p:nvSpPr>
          <p:cNvPr id="73" name="Google Shape;73;p22"/>
          <p:cNvSpPr txBox="1">
            <a:spLocks noGrp="1"/>
          </p:cNvSpPr>
          <p:nvPr>
            <p:ph type="title"/>
          </p:nvPr>
        </p:nvSpPr>
        <p:spPr>
          <a:xfrm>
            <a:off x="4722812" y="1447800"/>
            <a:ext cx="6019800" cy="11430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800"/>
              <a:buFont typeface="Century Gothic"/>
              <a:buNone/>
              <a:defRPr sz="2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2"/>
          <p:cNvSpPr>
            <a:spLocks noGrp="1"/>
          </p:cNvSpPr>
          <p:nvPr>
            <p:ph type="pic" idx="2"/>
          </p:nvPr>
        </p:nvSpPr>
        <p:spPr>
          <a:xfrm>
            <a:off x="989012" y="914400"/>
            <a:ext cx="3280974" cy="4572000"/>
          </a:xfrm>
          <a:prstGeom prst="snip2DiagRect">
            <a:avLst>
              <a:gd name="adj1" fmla="val 10815"/>
              <a:gd name="adj2" fmla="val 0"/>
            </a:avLst>
          </a:prstGeom>
          <a:noFill/>
          <a:ln w="15875" cap="flat" cmpd="sng">
            <a:solidFill>
              <a:schemeClr val="lt1">
                <a:alpha val="40000"/>
              </a:schemeClr>
            </a:solidFill>
            <a:prstDash val="solid"/>
            <a:round/>
            <a:headEnd type="none" w="sm" len="sm"/>
            <a:tailEnd type="none" w="sm" len="sm"/>
          </a:ln>
        </p:spPr>
        <p:txBody>
          <a:bodyPr spcFirstLastPara="1" wrap="square" lIns="91425" tIns="45700" rIns="91425" bIns="45700" anchor="t" anchorCtr="0">
            <a:normAutofit/>
          </a:bodyPr>
          <a:lstStyle>
            <a:lvl1pPr marR="0" lvl="0" algn="ctr" rtl="0">
              <a:spcBef>
                <a:spcPts val="32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1pPr>
            <a:lvl2pPr marR="0" lvl="1" algn="l" rtl="0">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2pPr>
            <a:lvl3pPr marR="0" lvl="2" algn="l" rtl="0">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3pPr>
            <a:lvl4pPr marR="0" lvl="3" algn="l" rtl="0">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4pPr>
            <a:lvl5pPr marR="0" lvl="4" algn="l" rtl="0">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5pPr>
            <a:lvl6pPr marR="0" lvl="5" algn="l" rtl="0">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6pPr>
            <a:lvl7pPr marR="0" lvl="6" algn="l" rtl="0">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7pPr>
            <a:lvl8pPr marR="0" lvl="7" algn="l" rtl="0">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8pPr>
            <a:lvl9pPr marR="0" lvl="8" algn="l" rtl="0">
              <a:spcBef>
                <a:spcPts val="600"/>
              </a:spcBef>
              <a:spcAft>
                <a:spcPts val="60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9pPr>
          </a:lstStyle>
          <a:p>
            <a:endParaRPr/>
          </a:p>
        </p:txBody>
      </p:sp>
      <p:sp>
        <p:nvSpPr>
          <p:cNvPr id="75" name="Google Shape;75;p22"/>
          <p:cNvSpPr txBox="1">
            <a:spLocks noGrp="1"/>
          </p:cNvSpPr>
          <p:nvPr>
            <p:ph type="body" idx="1"/>
          </p:nvPr>
        </p:nvSpPr>
        <p:spPr>
          <a:xfrm>
            <a:off x="4722812" y="2777066"/>
            <a:ext cx="6021388" cy="2048933"/>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1440"/>
              <a:buNone/>
              <a:defRPr sz="1800"/>
            </a:lvl1pPr>
            <a:lvl2pPr marL="914400" lvl="1" indent="-228600" algn="l">
              <a:spcBef>
                <a:spcPts val="600"/>
              </a:spcBef>
              <a:spcAft>
                <a:spcPts val="0"/>
              </a:spcAft>
              <a:buSzPts val="960"/>
              <a:buNone/>
              <a:defRPr sz="1200"/>
            </a:lvl2pPr>
            <a:lvl3pPr marL="1371600" lvl="2" indent="-228600" algn="l">
              <a:spcBef>
                <a:spcPts val="600"/>
              </a:spcBef>
              <a:spcAft>
                <a:spcPts val="0"/>
              </a:spcAft>
              <a:buSzPts val="800"/>
              <a:buNone/>
              <a:defRPr sz="1000"/>
            </a:lvl3pPr>
            <a:lvl4pPr marL="1828800" lvl="3" indent="-228600" algn="l">
              <a:spcBef>
                <a:spcPts val="600"/>
              </a:spcBef>
              <a:spcAft>
                <a:spcPts val="0"/>
              </a:spcAft>
              <a:buSzPts val="720"/>
              <a:buNone/>
              <a:defRPr sz="900"/>
            </a:lvl4pPr>
            <a:lvl5pPr marL="2286000" lvl="4" indent="-228600" algn="l">
              <a:spcBef>
                <a:spcPts val="600"/>
              </a:spcBef>
              <a:spcAft>
                <a:spcPts val="0"/>
              </a:spcAft>
              <a:buSzPts val="720"/>
              <a:buNone/>
              <a:defRPr sz="900"/>
            </a:lvl5pPr>
            <a:lvl6pPr marL="2743200" lvl="5" indent="-228600" algn="l">
              <a:spcBef>
                <a:spcPts val="600"/>
              </a:spcBef>
              <a:spcAft>
                <a:spcPts val="0"/>
              </a:spcAft>
              <a:buSzPts val="720"/>
              <a:buNone/>
              <a:defRPr sz="900"/>
            </a:lvl6pPr>
            <a:lvl7pPr marL="3200400" lvl="6" indent="-228600" algn="l">
              <a:spcBef>
                <a:spcPts val="600"/>
              </a:spcBef>
              <a:spcAft>
                <a:spcPts val="0"/>
              </a:spcAft>
              <a:buSzPts val="720"/>
              <a:buNone/>
              <a:defRPr sz="900"/>
            </a:lvl7pPr>
            <a:lvl8pPr marL="3657600" lvl="7" indent="-228600" algn="l">
              <a:spcBef>
                <a:spcPts val="600"/>
              </a:spcBef>
              <a:spcAft>
                <a:spcPts val="0"/>
              </a:spcAft>
              <a:buSzPts val="720"/>
              <a:buNone/>
              <a:defRPr sz="900"/>
            </a:lvl8pPr>
            <a:lvl9pPr marL="4114800" lvl="8" indent="-228600" algn="l">
              <a:spcBef>
                <a:spcPts val="600"/>
              </a:spcBef>
              <a:spcAft>
                <a:spcPts val="600"/>
              </a:spcAft>
              <a:buSzPts val="720"/>
              <a:buNone/>
              <a:defRPr sz="900"/>
            </a:lvl9pPr>
          </a:lstStyle>
          <a:p>
            <a:endParaRPr/>
          </a:p>
        </p:txBody>
      </p:sp>
      <p:sp>
        <p:nvSpPr>
          <p:cNvPr id="76" name="Google Shape;76;p22"/>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2"/>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2"/>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62D2EF"/>
            </a:gs>
            <a:gs pos="10000">
              <a:srgbClr val="62D2EF"/>
            </a:gs>
            <a:gs pos="100000">
              <a:srgbClr val="05578D"/>
            </a:gs>
          </a:gsLst>
          <a:lin ang="6120000" scaled="0"/>
        </a:gradFill>
        <a:effectLst/>
      </p:bgPr>
    </p:bg>
    <p:spTree>
      <p:nvGrpSpPr>
        <p:cNvPr id="1" name="Shape 5"/>
        <p:cNvGrpSpPr/>
        <p:nvPr/>
      </p:nvGrpSpPr>
      <p:grpSpPr>
        <a:xfrm>
          <a:off x="0" y="0"/>
          <a:ext cx="0" cy="0"/>
          <a:chOff x="0" y="0"/>
          <a:chExt cx="0" cy="0"/>
        </a:xfrm>
      </p:grpSpPr>
      <p:grpSp>
        <p:nvGrpSpPr>
          <p:cNvPr id="6" name="Google Shape;6;p13"/>
          <p:cNvGrpSpPr/>
          <p:nvPr/>
        </p:nvGrpSpPr>
        <p:grpSpPr>
          <a:xfrm>
            <a:off x="9206969" y="2963333"/>
            <a:ext cx="2981859" cy="3208867"/>
            <a:chOff x="9206969" y="2963333"/>
            <a:chExt cx="2981859" cy="3208867"/>
          </a:xfrm>
        </p:grpSpPr>
        <p:cxnSp>
          <p:nvCxnSpPr>
            <p:cNvPr id="7" name="Google Shape;7;p13"/>
            <p:cNvCxnSpPr/>
            <p:nvPr/>
          </p:nvCxnSpPr>
          <p:spPr>
            <a:xfrm flipH="1">
              <a:off x="11276012" y="2963333"/>
              <a:ext cx="912814" cy="912812"/>
            </a:xfrm>
            <a:prstGeom prst="straightConnector1">
              <a:avLst/>
            </a:prstGeom>
            <a:noFill/>
            <a:ln w="9525" cap="flat" cmpd="sng">
              <a:solidFill>
                <a:schemeClr val="lt1"/>
              </a:solidFill>
              <a:prstDash val="solid"/>
              <a:round/>
              <a:headEnd type="none" w="sm" len="sm"/>
              <a:tailEnd type="none" w="sm" len="sm"/>
            </a:ln>
          </p:spPr>
        </p:cxnSp>
        <p:cxnSp>
          <p:nvCxnSpPr>
            <p:cNvPr id="8" name="Google Shape;8;p13"/>
            <p:cNvCxnSpPr/>
            <p:nvPr/>
          </p:nvCxnSpPr>
          <p:spPr>
            <a:xfrm flipH="1">
              <a:off x="9206969" y="3190344"/>
              <a:ext cx="2981857" cy="2981856"/>
            </a:xfrm>
            <a:prstGeom prst="straightConnector1">
              <a:avLst/>
            </a:prstGeom>
            <a:noFill/>
            <a:ln w="9525" cap="flat" cmpd="sng">
              <a:solidFill>
                <a:schemeClr val="lt1"/>
              </a:solidFill>
              <a:prstDash val="solid"/>
              <a:round/>
              <a:headEnd type="none" w="sm" len="sm"/>
              <a:tailEnd type="none" w="sm" len="sm"/>
            </a:ln>
          </p:spPr>
        </p:cxnSp>
        <p:cxnSp>
          <p:nvCxnSpPr>
            <p:cNvPr id="9" name="Google Shape;9;p13"/>
            <p:cNvCxnSpPr/>
            <p:nvPr/>
          </p:nvCxnSpPr>
          <p:spPr>
            <a:xfrm flipH="1">
              <a:off x="10292292" y="3285067"/>
              <a:ext cx="1896534" cy="1896533"/>
            </a:xfrm>
            <a:prstGeom prst="straightConnector1">
              <a:avLst/>
            </a:prstGeom>
            <a:noFill/>
            <a:ln w="9525" cap="flat" cmpd="sng">
              <a:solidFill>
                <a:schemeClr val="lt1"/>
              </a:solidFill>
              <a:prstDash val="solid"/>
              <a:round/>
              <a:headEnd type="none" w="sm" len="sm"/>
              <a:tailEnd type="none" w="sm" len="sm"/>
            </a:ln>
          </p:spPr>
        </p:cxnSp>
        <p:cxnSp>
          <p:nvCxnSpPr>
            <p:cNvPr id="10" name="Google Shape;10;p13"/>
            <p:cNvCxnSpPr/>
            <p:nvPr/>
          </p:nvCxnSpPr>
          <p:spPr>
            <a:xfrm flipH="1">
              <a:off x="10443103" y="3131080"/>
              <a:ext cx="1745722" cy="1745720"/>
            </a:xfrm>
            <a:prstGeom prst="straightConnector1">
              <a:avLst/>
            </a:prstGeom>
            <a:noFill/>
            <a:ln w="28575" cap="flat" cmpd="sng">
              <a:solidFill>
                <a:schemeClr val="lt1"/>
              </a:solidFill>
              <a:prstDash val="solid"/>
              <a:round/>
              <a:headEnd type="none" w="sm" len="sm"/>
              <a:tailEnd type="none" w="sm" len="sm"/>
            </a:ln>
          </p:spPr>
        </p:cxnSp>
        <p:cxnSp>
          <p:nvCxnSpPr>
            <p:cNvPr id="11" name="Google Shape;11;p13"/>
            <p:cNvCxnSpPr/>
            <p:nvPr/>
          </p:nvCxnSpPr>
          <p:spPr>
            <a:xfrm flipH="1">
              <a:off x="10918826" y="3683001"/>
              <a:ext cx="1270001" cy="1269999"/>
            </a:xfrm>
            <a:prstGeom prst="straightConnector1">
              <a:avLst/>
            </a:prstGeom>
            <a:noFill/>
            <a:ln w="28575" cap="flat" cmpd="sng">
              <a:solidFill>
                <a:schemeClr val="lt1"/>
              </a:solidFill>
              <a:prstDash val="solid"/>
              <a:round/>
              <a:headEnd type="none" w="sm" len="sm"/>
              <a:tailEnd type="none" w="sm" len="sm"/>
            </a:ln>
          </p:spPr>
        </p:cxnSp>
      </p:grpSp>
      <p:sp>
        <p:nvSpPr>
          <p:cNvPr id="12" name="Google Shape;12;p13"/>
          <p:cNvSpPr txBox="1">
            <a:spLocks noGrp="1"/>
          </p:cNvSpPr>
          <p:nvPr>
            <p:ph type="title"/>
          </p:nvPr>
        </p:nvSpPr>
        <p:spPr>
          <a:xfrm>
            <a:off x="684212" y="4487332"/>
            <a:ext cx="8534400" cy="1507067"/>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chemeClr val="lt1"/>
              </a:buClr>
              <a:buSzPts val="3600"/>
              <a:buFont typeface="Century Gothic"/>
              <a:buNone/>
              <a:defRPr sz="36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3" name="Google Shape;13;p13"/>
          <p:cNvSpPr txBox="1">
            <a:spLocks noGrp="1"/>
          </p:cNvSpPr>
          <p:nvPr>
            <p:ph type="body" idx="1"/>
          </p:nvPr>
        </p:nvSpPr>
        <p:spPr>
          <a:xfrm>
            <a:off x="684212" y="685800"/>
            <a:ext cx="8534400" cy="3615267"/>
          </a:xfrm>
          <a:prstGeom prst="rect">
            <a:avLst/>
          </a:prstGeom>
          <a:noFill/>
          <a:ln>
            <a:noFill/>
          </a:ln>
        </p:spPr>
        <p:txBody>
          <a:bodyPr spcFirstLastPara="1" wrap="square" lIns="91425" tIns="45700" rIns="91425" bIns="45700" anchor="ctr" anchorCtr="0">
            <a:normAutofit/>
          </a:bodyPr>
          <a:lstStyle>
            <a:lvl1pPr marL="457200" marR="0" lvl="0" indent="-330200" algn="l" rtl="0">
              <a:spcBef>
                <a:spcPts val="400"/>
              </a:spcBef>
              <a:spcAft>
                <a:spcPts val="0"/>
              </a:spcAft>
              <a:buClr>
                <a:schemeClr val="lt1"/>
              </a:buClr>
              <a:buSzPts val="1600"/>
              <a:buFont typeface="Noto Sans Symbols"/>
              <a:buChar char="▶"/>
              <a:defRPr sz="2000" b="0" i="0" u="none" strike="noStrike" cap="none">
                <a:solidFill>
                  <a:srgbClr val="0F486F"/>
                </a:solidFill>
                <a:latin typeface="Century Gothic"/>
                <a:ea typeface="Century Gothic"/>
                <a:cs typeface="Century Gothic"/>
                <a:sym typeface="Century Gothic"/>
              </a:defRPr>
            </a:lvl1pPr>
            <a:lvl2pPr marL="914400" marR="0" lvl="1" indent="-320040" algn="l" rtl="0">
              <a:spcBef>
                <a:spcPts val="600"/>
              </a:spcBef>
              <a:spcAft>
                <a:spcPts val="0"/>
              </a:spcAft>
              <a:buClr>
                <a:schemeClr val="lt1"/>
              </a:buClr>
              <a:buSzPts val="1440"/>
              <a:buFont typeface="Noto Sans Symbols"/>
              <a:buChar char="▶"/>
              <a:defRPr sz="1800" b="0" i="0" u="none" strike="noStrike" cap="none">
                <a:solidFill>
                  <a:srgbClr val="0F486F"/>
                </a:solidFill>
                <a:latin typeface="Century Gothic"/>
                <a:ea typeface="Century Gothic"/>
                <a:cs typeface="Century Gothic"/>
                <a:sym typeface="Century Gothic"/>
              </a:defRPr>
            </a:lvl2pPr>
            <a:lvl3pPr marL="1371600" marR="0" lvl="2" indent="-309880" algn="l" rtl="0">
              <a:spcBef>
                <a:spcPts val="600"/>
              </a:spcBef>
              <a:spcAft>
                <a:spcPts val="0"/>
              </a:spcAft>
              <a:buClr>
                <a:schemeClr val="lt1"/>
              </a:buClr>
              <a:buSzPts val="1280"/>
              <a:buFont typeface="Noto Sans Symbols"/>
              <a:buChar char="▶"/>
              <a:defRPr sz="1600" b="0" i="0" u="none" strike="noStrike" cap="none">
                <a:solidFill>
                  <a:srgbClr val="0F486F"/>
                </a:solidFill>
                <a:latin typeface="Century Gothic"/>
                <a:ea typeface="Century Gothic"/>
                <a:cs typeface="Century Gothic"/>
                <a:sym typeface="Century Gothic"/>
              </a:defRPr>
            </a:lvl3pPr>
            <a:lvl4pPr marL="1828800" marR="0" lvl="3" indent="-299719" algn="l" rtl="0">
              <a:spcBef>
                <a:spcPts val="600"/>
              </a:spcBef>
              <a:spcAft>
                <a:spcPts val="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4pPr>
            <a:lvl5pPr marL="2286000" marR="0" lvl="4" indent="-299720" algn="l" rtl="0">
              <a:spcBef>
                <a:spcPts val="600"/>
              </a:spcBef>
              <a:spcAft>
                <a:spcPts val="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5pPr>
            <a:lvl6pPr marL="2743200" marR="0" lvl="5" indent="-299720" algn="l" rtl="0">
              <a:spcBef>
                <a:spcPts val="600"/>
              </a:spcBef>
              <a:spcAft>
                <a:spcPts val="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6pPr>
            <a:lvl7pPr marL="3200400" marR="0" lvl="6" indent="-299720" algn="l" rtl="0">
              <a:spcBef>
                <a:spcPts val="600"/>
              </a:spcBef>
              <a:spcAft>
                <a:spcPts val="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7pPr>
            <a:lvl8pPr marL="3657600" marR="0" lvl="7" indent="-299720" algn="l" rtl="0">
              <a:spcBef>
                <a:spcPts val="600"/>
              </a:spcBef>
              <a:spcAft>
                <a:spcPts val="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8pPr>
            <a:lvl9pPr marL="4114800" marR="0" lvl="8" indent="-299720" algn="l" rtl="0">
              <a:spcBef>
                <a:spcPts val="600"/>
              </a:spcBef>
              <a:spcAft>
                <a:spcPts val="60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9pPr>
          </a:lstStyle>
          <a:p>
            <a:endParaRPr/>
          </a:p>
        </p:txBody>
      </p:sp>
      <p:sp>
        <p:nvSpPr>
          <p:cNvPr id="14" name="Google Shape;14;p13"/>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000" b="0" i="0" u="none" strike="noStrike" cap="none">
                <a:solidFill>
                  <a:srgbClr val="09304A"/>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5" name="Google Shape;15;p13"/>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000" b="0" i="0" u="none" strike="noStrike" cap="none">
                <a:solidFill>
                  <a:srgbClr val="09304A"/>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6" name="Google Shape;16;p13"/>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3200" b="0" i="0" u="none" strike="noStrike" cap="none">
                <a:solidFill>
                  <a:srgbClr val="09304A"/>
                </a:solidFill>
                <a:latin typeface="Century Gothic"/>
                <a:ea typeface="Century Gothic"/>
                <a:cs typeface="Century Gothic"/>
                <a:sym typeface="Century Gothic"/>
              </a:defRPr>
            </a:lvl1pPr>
            <a:lvl2pPr marL="0" marR="0" lvl="1" indent="0" algn="r" rtl="0">
              <a:spcBef>
                <a:spcPts val="0"/>
              </a:spcBef>
              <a:buNone/>
              <a:defRPr sz="3200" b="0" i="0" u="none" strike="noStrike" cap="none">
                <a:solidFill>
                  <a:srgbClr val="09304A"/>
                </a:solidFill>
                <a:latin typeface="Century Gothic"/>
                <a:ea typeface="Century Gothic"/>
                <a:cs typeface="Century Gothic"/>
                <a:sym typeface="Century Gothic"/>
              </a:defRPr>
            </a:lvl2pPr>
            <a:lvl3pPr marL="0" marR="0" lvl="2" indent="0" algn="r" rtl="0">
              <a:spcBef>
                <a:spcPts val="0"/>
              </a:spcBef>
              <a:buNone/>
              <a:defRPr sz="3200" b="0" i="0" u="none" strike="noStrike" cap="none">
                <a:solidFill>
                  <a:srgbClr val="09304A"/>
                </a:solidFill>
                <a:latin typeface="Century Gothic"/>
                <a:ea typeface="Century Gothic"/>
                <a:cs typeface="Century Gothic"/>
                <a:sym typeface="Century Gothic"/>
              </a:defRPr>
            </a:lvl3pPr>
            <a:lvl4pPr marL="0" marR="0" lvl="3" indent="0" algn="r" rtl="0">
              <a:spcBef>
                <a:spcPts val="0"/>
              </a:spcBef>
              <a:buNone/>
              <a:defRPr sz="3200" b="0" i="0" u="none" strike="noStrike" cap="none">
                <a:solidFill>
                  <a:srgbClr val="09304A"/>
                </a:solidFill>
                <a:latin typeface="Century Gothic"/>
                <a:ea typeface="Century Gothic"/>
                <a:cs typeface="Century Gothic"/>
                <a:sym typeface="Century Gothic"/>
              </a:defRPr>
            </a:lvl4pPr>
            <a:lvl5pPr marL="0" marR="0" lvl="4" indent="0" algn="r" rtl="0">
              <a:spcBef>
                <a:spcPts val="0"/>
              </a:spcBef>
              <a:buNone/>
              <a:defRPr sz="3200" b="0" i="0" u="none" strike="noStrike" cap="none">
                <a:solidFill>
                  <a:srgbClr val="09304A"/>
                </a:solidFill>
                <a:latin typeface="Century Gothic"/>
                <a:ea typeface="Century Gothic"/>
                <a:cs typeface="Century Gothic"/>
                <a:sym typeface="Century Gothic"/>
              </a:defRPr>
            </a:lvl5pPr>
            <a:lvl6pPr marL="0" marR="0" lvl="5" indent="0" algn="r" rtl="0">
              <a:spcBef>
                <a:spcPts val="0"/>
              </a:spcBef>
              <a:buNone/>
              <a:defRPr sz="3200" b="0" i="0" u="none" strike="noStrike" cap="none">
                <a:solidFill>
                  <a:srgbClr val="09304A"/>
                </a:solidFill>
                <a:latin typeface="Century Gothic"/>
                <a:ea typeface="Century Gothic"/>
                <a:cs typeface="Century Gothic"/>
                <a:sym typeface="Century Gothic"/>
              </a:defRPr>
            </a:lvl6pPr>
            <a:lvl7pPr marL="0" marR="0" lvl="6" indent="0" algn="r" rtl="0">
              <a:spcBef>
                <a:spcPts val="0"/>
              </a:spcBef>
              <a:buNone/>
              <a:defRPr sz="3200" b="0" i="0" u="none" strike="noStrike" cap="none">
                <a:solidFill>
                  <a:srgbClr val="09304A"/>
                </a:solidFill>
                <a:latin typeface="Century Gothic"/>
                <a:ea typeface="Century Gothic"/>
                <a:cs typeface="Century Gothic"/>
                <a:sym typeface="Century Gothic"/>
              </a:defRPr>
            </a:lvl7pPr>
            <a:lvl8pPr marL="0" marR="0" lvl="7" indent="0" algn="r" rtl="0">
              <a:spcBef>
                <a:spcPts val="0"/>
              </a:spcBef>
              <a:buNone/>
              <a:defRPr sz="3200" b="0" i="0" u="none" strike="noStrike" cap="none">
                <a:solidFill>
                  <a:srgbClr val="09304A"/>
                </a:solidFill>
                <a:latin typeface="Century Gothic"/>
                <a:ea typeface="Century Gothic"/>
                <a:cs typeface="Century Gothic"/>
                <a:sym typeface="Century Gothic"/>
              </a:defRPr>
            </a:lvl8pPr>
            <a:lvl9pPr marL="0" marR="0" lvl="8" indent="0" algn="r" rtl="0">
              <a:spcBef>
                <a:spcPts val="0"/>
              </a:spcBef>
              <a:buNone/>
              <a:defRPr sz="3200" b="0" i="0" u="none" strike="noStrike" cap="none">
                <a:solidFill>
                  <a:srgbClr val="09304A"/>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media.proquest.com/media/pq/classic/doc/4327460469/fmt/ai/rep/NPDF?_s=GMnd8rJsMUCnIqXYeQ4bWkWAIqo%3D"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www.lianalowenstein.com/e-booklet.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dhs.state.mn.us/main/groups/children/documents/pub/dhs16_178770.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
          <p:cNvSpPr txBox="1">
            <a:spLocks noGrp="1"/>
          </p:cNvSpPr>
          <p:nvPr>
            <p:ph type="ctrTitle"/>
          </p:nvPr>
        </p:nvSpPr>
        <p:spPr>
          <a:xfrm>
            <a:off x="649043" y="509953"/>
            <a:ext cx="8001000" cy="2971801"/>
          </a:xfrm>
          <a:prstGeom prst="rect">
            <a:avLst/>
          </a:prstGeom>
          <a:noFill/>
          <a:ln>
            <a:noFill/>
          </a:ln>
        </p:spPr>
        <p:txBody>
          <a:bodyPr spcFirstLastPara="1" wrap="square" lIns="91425" tIns="45700" rIns="91425" bIns="45700" anchor="b" anchorCtr="0">
            <a:normAutofit fontScale="90000"/>
          </a:bodyPr>
          <a:lstStyle/>
          <a:p>
            <a:pPr marL="0" lvl="0" indent="0" algn="l" rtl="0">
              <a:spcBef>
                <a:spcPts val="0"/>
              </a:spcBef>
              <a:spcAft>
                <a:spcPts val="0"/>
              </a:spcAft>
              <a:buClr>
                <a:schemeClr val="lt1"/>
              </a:buClr>
              <a:buSzPct val="100000"/>
              <a:buFont typeface="Century Gothic"/>
              <a:buNone/>
            </a:pPr>
            <a:r>
              <a:rPr lang="en-US" b="1"/>
              <a:t>UTILIZING PLAY THERAPY AND EXPRESSIVE ART INTERVENTIONS WITH FIRST RESPONDERS</a:t>
            </a:r>
            <a:endParaRPr b="1"/>
          </a:p>
        </p:txBody>
      </p:sp>
      <p:sp>
        <p:nvSpPr>
          <p:cNvPr id="140" name="Google Shape;140;p1"/>
          <p:cNvSpPr txBox="1">
            <a:spLocks noGrp="1"/>
          </p:cNvSpPr>
          <p:nvPr>
            <p:ph type="subTitle" idx="1"/>
          </p:nvPr>
        </p:nvSpPr>
        <p:spPr>
          <a:xfrm>
            <a:off x="214825" y="3619050"/>
            <a:ext cx="7519200" cy="2544900"/>
          </a:xfrm>
          <a:prstGeom prst="rect">
            <a:avLst/>
          </a:prstGeom>
          <a:noFill/>
          <a:ln>
            <a:noFill/>
          </a:ln>
        </p:spPr>
        <p:txBody>
          <a:bodyPr spcFirstLastPara="1" wrap="square" lIns="91425" tIns="45700" rIns="91425" bIns="45700" anchor="t" anchorCtr="0">
            <a:normAutofit/>
          </a:bodyPr>
          <a:lstStyle/>
          <a:p>
            <a:pPr marL="0" lvl="0" indent="0" algn="l" rtl="0">
              <a:spcBef>
                <a:spcPts val="600"/>
              </a:spcBef>
              <a:spcAft>
                <a:spcPts val="0"/>
              </a:spcAft>
              <a:buSzPts val="1680"/>
              <a:buNone/>
            </a:pPr>
            <a:r>
              <a:rPr lang="en-US">
                <a:solidFill>
                  <a:schemeClr val="lt1"/>
                </a:solidFill>
              </a:rPr>
              <a:t>Laura Fazio-Griffith, Ph.D., LPC-S, LMFT, Registered Play Therapist-S</a:t>
            </a:r>
            <a:endParaRPr>
              <a:solidFill>
                <a:schemeClr val="lt1"/>
              </a:solidFill>
            </a:endParaRPr>
          </a:p>
          <a:p>
            <a:pPr marL="0" lvl="0" indent="0" algn="l" rtl="0">
              <a:spcBef>
                <a:spcPts val="0"/>
              </a:spcBef>
              <a:spcAft>
                <a:spcPts val="0"/>
              </a:spcAft>
              <a:buClr>
                <a:schemeClr val="dk1"/>
              </a:buClr>
              <a:buSzPts val="1680"/>
              <a:buFont typeface="Arial"/>
              <a:buNone/>
            </a:pPr>
            <a:r>
              <a:rPr lang="en-US">
                <a:solidFill>
                  <a:schemeClr val="lt1"/>
                </a:solidFill>
              </a:rPr>
              <a:t>Reshelle Marino, Ph.D., LPC-S</a:t>
            </a:r>
            <a:endParaRPr/>
          </a:p>
          <a:p>
            <a:pPr marL="0" lvl="0" indent="0" algn="l" rtl="0">
              <a:spcBef>
                <a:spcPts val="600"/>
              </a:spcBef>
              <a:spcAft>
                <a:spcPts val="0"/>
              </a:spcAft>
              <a:buSzPts val="1680"/>
              <a:buNone/>
            </a:pPr>
            <a:r>
              <a:rPr lang="en-US">
                <a:solidFill>
                  <a:schemeClr val="lt1"/>
                </a:solidFill>
              </a:rPr>
              <a:t>Dalina Dahlmans, Graduate Student</a:t>
            </a:r>
            <a:endParaRPr/>
          </a:p>
          <a:p>
            <a:pPr marL="0" lvl="0" indent="0" algn="l" rtl="0">
              <a:spcBef>
                <a:spcPts val="600"/>
              </a:spcBef>
              <a:spcAft>
                <a:spcPts val="0"/>
              </a:spcAft>
              <a:buSzPts val="1680"/>
              <a:buNone/>
            </a:pPr>
            <a:r>
              <a:rPr lang="en-US">
                <a:solidFill>
                  <a:schemeClr val="lt1"/>
                </a:solidFill>
              </a:rPr>
              <a:t>Bailey Zachary, Graduate Student</a:t>
            </a:r>
            <a:endParaRPr>
              <a:solidFill>
                <a:schemeClr val="lt1"/>
              </a:solidFill>
            </a:endParaRPr>
          </a:p>
          <a:p>
            <a:pPr marL="0" lvl="0" indent="0" algn="l" rtl="0">
              <a:spcBef>
                <a:spcPts val="600"/>
              </a:spcBef>
              <a:spcAft>
                <a:spcPts val="0"/>
              </a:spcAft>
              <a:buSzPts val="1680"/>
              <a:buNone/>
            </a:pPr>
            <a:r>
              <a:rPr lang="en-US">
                <a:solidFill>
                  <a:schemeClr val="lt1"/>
                </a:solidFill>
              </a:rPr>
              <a:t>Southeastern Louisiana University</a:t>
            </a:r>
            <a:endParaRPr>
              <a:solidFill>
                <a:schemeClr val="lt1"/>
              </a:solidFill>
            </a:endParaRPr>
          </a:p>
        </p:txBody>
      </p:sp>
      <p:pic>
        <p:nvPicPr>
          <p:cNvPr id="141" name="Google Shape;141;p1"/>
          <p:cNvPicPr preferRelativeResize="0"/>
          <p:nvPr/>
        </p:nvPicPr>
        <p:blipFill>
          <a:blip r:embed="rId3">
            <a:alphaModFix/>
          </a:blip>
          <a:stretch>
            <a:fillRect/>
          </a:stretch>
        </p:blipFill>
        <p:spPr>
          <a:xfrm>
            <a:off x="7370275" y="2831125"/>
            <a:ext cx="4627100" cy="3117975"/>
          </a:xfrm>
          <a:prstGeom prst="rect">
            <a:avLst/>
          </a:prstGeom>
          <a:noFill/>
          <a:ln>
            <a:noFill/>
          </a:ln>
        </p:spPr>
      </p:pic>
      <p:pic>
        <p:nvPicPr>
          <p:cNvPr id="142" name="Google Shape;142;p1"/>
          <p:cNvPicPr preferRelativeResize="0"/>
          <p:nvPr/>
        </p:nvPicPr>
        <p:blipFill>
          <a:blip r:embed="rId4">
            <a:alphaModFix/>
          </a:blip>
          <a:stretch>
            <a:fillRect/>
          </a:stretch>
        </p:blipFill>
        <p:spPr>
          <a:xfrm>
            <a:off x="8650050" y="152400"/>
            <a:ext cx="3371850" cy="25449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9"/>
          <p:cNvSpPr txBox="1">
            <a:spLocks noGrp="1"/>
          </p:cNvSpPr>
          <p:nvPr>
            <p:ph type="title"/>
          </p:nvPr>
        </p:nvSpPr>
        <p:spPr>
          <a:xfrm>
            <a:off x="420450" y="-2"/>
            <a:ext cx="8534400" cy="20223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lt1"/>
              </a:buClr>
              <a:buSzPct val="100000"/>
              <a:buFont typeface="Century Gothic"/>
              <a:buNone/>
            </a:pPr>
            <a:r>
              <a:rPr lang="en-US"/>
              <a:t>EXPRESSIVE ART TECHNIQUES  AND PLAY THERAPY INTERVENTIONS WITH FIRST RESPONDERS:  Eco-Mapping</a:t>
            </a:r>
            <a:endParaRPr/>
          </a:p>
          <a:p>
            <a:pPr marL="0" lvl="0" indent="0" algn="l" rtl="0">
              <a:spcBef>
                <a:spcPts val="0"/>
              </a:spcBef>
              <a:spcAft>
                <a:spcPts val="0"/>
              </a:spcAft>
              <a:buClr>
                <a:schemeClr val="lt1"/>
              </a:buClr>
              <a:buSzPct val="100000"/>
              <a:buFont typeface="Century Gothic"/>
              <a:buNone/>
            </a:pPr>
            <a:endParaRPr/>
          </a:p>
        </p:txBody>
      </p:sp>
      <p:sp>
        <p:nvSpPr>
          <p:cNvPr id="202" name="Google Shape;202;p9"/>
          <p:cNvSpPr txBox="1">
            <a:spLocks noGrp="1"/>
          </p:cNvSpPr>
          <p:nvPr>
            <p:ph type="body" idx="1"/>
          </p:nvPr>
        </p:nvSpPr>
        <p:spPr>
          <a:xfrm>
            <a:off x="420443" y="2022231"/>
            <a:ext cx="8534400" cy="3615267"/>
          </a:xfrm>
          <a:prstGeom prst="rect">
            <a:avLst/>
          </a:prstGeom>
          <a:noFill/>
          <a:ln>
            <a:noFill/>
          </a:ln>
        </p:spPr>
        <p:txBody>
          <a:bodyPr spcFirstLastPara="1" wrap="square" lIns="91425" tIns="45700" rIns="91425" bIns="45700" anchor="ctr" anchorCtr="0">
            <a:normAutofit/>
          </a:bodyPr>
          <a:lstStyle/>
          <a:p>
            <a:pPr marL="285750" lvl="0" indent="-184150" algn="l" rtl="0">
              <a:spcBef>
                <a:spcPts val="0"/>
              </a:spcBef>
              <a:spcAft>
                <a:spcPts val="0"/>
              </a:spcAft>
              <a:buSzPts val="1600"/>
              <a:buNone/>
            </a:pPr>
            <a:endParaRPr/>
          </a:p>
        </p:txBody>
      </p:sp>
      <p:pic>
        <p:nvPicPr>
          <p:cNvPr id="203" name="Google Shape;203;p9"/>
          <p:cNvPicPr preferRelativeResize="0"/>
          <p:nvPr/>
        </p:nvPicPr>
        <p:blipFill>
          <a:blip r:embed="rId3">
            <a:alphaModFix/>
          </a:blip>
          <a:stretch>
            <a:fillRect/>
          </a:stretch>
        </p:blipFill>
        <p:spPr>
          <a:xfrm>
            <a:off x="420450" y="1702100"/>
            <a:ext cx="11659550" cy="51559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0"/>
          <p:cNvSpPr txBox="1">
            <a:spLocks noGrp="1"/>
          </p:cNvSpPr>
          <p:nvPr>
            <p:ph type="title"/>
          </p:nvPr>
        </p:nvSpPr>
        <p:spPr>
          <a:xfrm>
            <a:off x="684212" y="655840"/>
            <a:ext cx="8534400" cy="1507067"/>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lt1"/>
              </a:buClr>
              <a:buSzPct val="100000"/>
              <a:buFont typeface="Century Gothic"/>
              <a:buNone/>
            </a:pPr>
            <a:r>
              <a:rPr lang="en-US"/>
              <a:t>ALASEXPRESSIVE ART TECHNIQUES  AND PLAY THERAPY INTERVENTIONS WITH FIRST RESPONDERS: MAND</a:t>
            </a:r>
            <a:endParaRPr/>
          </a:p>
        </p:txBody>
      </p:sp>
      <p:sp>
        <p:nvSpPr>
          <p:cNvPr id="209" name="Google Shape;209;p10"/>
          <p:cNvSpPr txBox="1">
            <a:spLocks noGrp="1"/>
          </p:cNvSpPr>
          <p:nvPr>
            <p:ph type="body" idx="1"/>
          </p:nvPr>
        </p:nvSpPr>
        <p:spPr>
          <a:xfrm>
            <a:off x="684200" y="2162900"/>
            <a:ext cx="10949700" cy="4513200"/>
          </a:xfrm>
          <a:prstGeom prst="rect">
            <a:avLst/>
          </a:prstGeom>
          <a:noFill/>
          <a:ln>
            <a:noFill/>
          </a:ln>
        </p:spPr>
        <p:txBody>
          <a:bodyPr spcFirstLastPara="1" wrap="square" lIns="91425" tIns="45700" rIns="91425" bIns="45700" anchor="ctr" anchorCtr="0">
            <a:normAutofit/>
          </a:bodyPr>
          <a:lstStyle/>
          <a:p>
            <a:pPr marL="0" lvl="0" indent="0" algn="l" rtl="0">
              <a:lnSpc>
                <a:spcPct val="115000"/>
              </a:lnSpc>
              <a:spcBef>
                <a:spcPts val="800"/>
              </a:spcBef>
              <a:spcAft>
                <a:spcPts val="0"/>
              </a:spcAft>
              <a:buClr>
                <a:schemeClr val="dk1"/>
              </a:buClr>
              <a:buSzPts val="1100"/>
              <a:buFont typeface="Arial"/>
              <a:buNone/>
            </a:pPr>
            <a:r>
              <a:rPr lang="en-US" sz="3200">
                <a:solidFill>
                  <a:srgbClr val="FFFFFF"/>
                </a:solidFill>
                <a:latin typeface="Arial"/>
                <a:ea typeface="Arial"/>
                <a:cs typeface="Arial"/>
                <a:sym typeface="Arial"/>
              </a:rPr>
              <a:t> </a:t>
            </a:r>
            <a:r>
              <a:rPr lang="en-US" sz="3200" b="1">
                <a:solidFill>
                  <a:srgbClr val="FFFFFF"/>
                </a:solidFill>
                <a:latin typeface="Arial"/>
                <a:ea typeface="Arial"/>
                <a:cs typeface="Arial"/>
                <a:sym typeface="Arial"/>
              </a:rPr>
              <a:t>Mandala</a:t>
            </a:r>
            <a:r>
              <a:rPr lang="en-US" sz="3200">
                <a:solidFill>
                  <a:srgbClr val="FFFFFF"/>
                </a:solidFill>
                <a:latin typeface="Arial"/>
                <a:ea typeface="Arial"/>
                <a:cs typeface="Arial"/>
                <a:sym typeface="Arial"/>
              </a:rPr>
              <a:t> (Sanskrit: मण्डल, lit, circle) is a spiritual and ritual symbol in Indian religions, representing the universe. In common use, "</a:t>
            </a:r>
            <a:r>
              <a:rPr lang="en-US" sz="3200" b="1">
                <a:solidFill>
                  <a:srgbClr val="FFFFFF"/>
                </a:solidFill>
                <a:latin typeface="Arial"/>
                <a:ea typeface="Arial"/>
                <a:cs typeface="Arial"/>
                <a:sym typeface="Arial"/>
              </a:rPr>
              <a:t>mandala</a:t>
            </a:r>
            <a:r>
              <a:rPr lang="en-US" sz="3200">
                <a:solidFill>
                  <a:srgbClr val="FFFFFF"/>
                </a:solidFill>
                <a:latin typeface="Arial"/>
                <a:ea typeface="Arial"/>
                <a:cs typeface="Arial"/>
                <a:sym typeface="Arial"/>
              </a:rPr>
              <a:t>" has become a generic term for any diagram, chart or geometric pattern that represents the cosmos metaphysically or symbolically; a microcosm of the universe.</a:t>
            </a:r>
            <a:endParaRPr sz="3200">
              <a:solidFill>
                <a:srgbClr val="FFFFFF"/>
              </a:solidFill>
              <a:latin typeface="Arial"/>
              <a:ea typeface="Arial"/>
              <a:cs typeface="Arial"/>
              <a:sym typeface="Arial"/>
            </a:endParaRPr>
          </a:p>
          <a:p>
            <a:pPr marL="285750" lvl="0" indent="-184150" algn="l" rtl="0">
              <a:spcBef>
                <a:spcPts val="0"/>
              </a:spcBef>
              <a:spcAft>
                <a:spcPts val="0"/>
              </a:spcAft>
              <a:buSzPts val="1600"/>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1"/>
          <p:cNvSpPr txBox="1">
            <a:spLocks noGrp="1"/>
          </p:cNvSpPr>
          <p:nvPr>
            <p:ph type="title"/>
          </p:nvPr>
        </p:nvSpPr>
        <p:spPr>
          <a:xfrm>
            <a:off x="473197" y="409656"/>
            <a:ext cx="8534400" cy="1507067"/>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lt1"/>
              </a:buClr>
              <a:buSzPct val="100000"/>
              <a:buFont typeface="Century Gothic"/>
              <a:buNone/>
            </a:pPr>
            <a:r>
              <a:rPr lang="en-US"/>
              <a:t>EXPRESSIVE ART TECHNIQUES  AND PLAY THERAPY INTERVENTIONS WITH FIRST RESPONDERS: MANDALAS</a:t>
            </a:r>
            <a:endParaRPr/>
          </a:p>
        </p:txBody>
      </p:sp>
      <p:pic>
        <p:nvPicPr>
          <p:cNvPr id="215" name="Google Shape;215;p11"/>
          <p:cNvPicPr preferRelativeResize="0"/>
          <p:nvPr/>
        </p:nvPicPr>
        <p:blipFill>
          <a:blip r:embed="rId3">
            <a:alphaModFix/>
          </a:blip>
          <a:stretch>
            <a:fillRect/>
          </a:stretch>
        </p:blipFill>
        <p:spPr>
          <a:xfrm>
            <a:off x="583372" y="2664250"/>
            <a:ext cx="2879603" cy="2809369"/>
          </a:xfrm>
          <a:prstGeom prst="rect">
            <a:avLst/>
          </a:prstGeom>
          <a:noFill/>
          <a:ln>
            <a:noFill/>
          </a:ln>
        </p:spPr>
      </p:pic>
      <p:pic>
        <p:nvPicPr>
          <p:cNvPr id="216" name="Google Shape;216;p11"/>
          <p:cNvPicPr preferRelativeResize="0"/>
          <p:nvPr/>
        </p:nvPicPr>
        <p:blipFill>
          <a:blip r:embed="rId4">
            <a:alphaModFix/>
          </a:blip>
          <a:stretch>
            <a:fillRect/>
          </a:stretch>
        </p:blipFill>
        <p:spPr>
          <a:xfrm>
            <a:off x="4912997" y="2172613"/>
            <a:ext cx="2879603" cy="379264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2"/>
          <p:cNvSpPr txBox="1">
            <a:spLocks noGrp="1"/>
          </p:cNvSpPr>
          <p:nvPr>
            <p:ph type="title"/>
          </p:nvPr>
        </p:nvSpPr>
        <p:spPr>
          <a:xfrm>
            <a:off x="525950" y="685800"/>
            <a:ext cx="8534400" cy="1507067"/>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lt1"/>
              </a:buClr>
              <a:buSzPct val="100000"/>
              <a:buFont typeface="Century Gothic"/>
              <a:buNone/>
            </a:pPr>
            <a:r>
              <a:rPr lang="en-US"/>
              <a:t>EXPRESSIVE ART TECHNIQUES  AND PLAY THERAPY INTERVENTIONS WITH FIRST RESPONDERS: SAND TRAY</a:t>
            </a:r>
            <a:endParaRPr/>
          </a:p>
        </p:txBody>
      </p:sp>
      <p:sp>
        <p:nvSpPr>
          <p:cNvPr id="222" name="Google Shape;222;p12"/>
          <p:cNvSpPr txBox="1">
            <a:spLocks noGrp="1"/>
          </p:cNvSpPr>
          <p:nvPr>
            <p:ph type="body" idx="1"/>
          </p:nvPr>
        </p:nvSpPr>
        <p:spPr>
          <a:xfrm>
            <a:off x="525950" y="2192867"/>
            <a:ext cx="8534400" cy="3615267"/>
          </a:xfrm>
          <a:prstGeom prst="rect">
            <a:avLst/>
          </a:prstGeom>
          <a:noFill/>
          <a:ln>
            <a:noFill/>
          </a:ln>
        </p:spPr>
        <p:txBody>
          <a:bodyPr spcFirstLastPara="1" wrap="square" lIns="91425" tIns="45700" rIns="91425" bIns="45700" anchor="ctr" anchorCtr="0">
            <a:normAutofit lnSpcReduction="10000"/>
          </a:bodyPr>
          <a:lstStyle/>
          <a:p>
            <a:pPr marL="0" lvl="0" indent="0" algn="l" rtl="0">
              <a:lnSpc>
                <a:spcPct val="90000"/>
              </a:lnSpc>
              <a:spcBef>
                <a:spcPts val="600"/>
              </a:spcBef>
              <a:spcAft>
                <a:spcPts val="0"/>
              </a:spcAft>
              <a:buClr>
                <a:schemeClr val="dk1"/>
              </a:buClr>
              <a:buSzPts val="1100"/>
              <a:buFont typeface="Arial"/>
              <a:buNone/>
            </a:pPr>
            <a:r>
              <a:rPr lang="en-US" sz="2400">
                <a:solidFill>
                  <a:srgbClr val="FFFFFF"/>
                </a:solidFill>
                <a:latin typeface="Arial"/>
                <a:ea typeface="Arial"/>
                <a:cs typeface="Arial"/>
                <a:sym typeface="Arial"/>
              </a:rPr>
              <a:t>Gives expression to nonverbalized emotional issues</a:t>
            </a:r>
            <a:endParaRPr sz="2400">
              <a:solidFill>
                <a:srgbClr val="FFFFFF"/>
              </a:solidFill>
              <a:latin typeface="Arial"/>
              <a:ea typeface="Arial"/>
              <a:cs typeface="Arial"/>
              <a:sym typeface="Arial"/>
            </a:endParaRPr>
          </a:p>
          <a:p>
            <a:pPr marL="0" lvl="0" indent="0" algn="l" rtl="0">
              <a:lnSpc>
                <a:spcPct val="90000"/>
              </a:lnSpc>
              <a:spcBef>
                <a:spcPts val="600"/>
              </a:spcBef>
              <a:spcAft>
                <a:spcPts val="0"/>
              </a:spcAft>
              <a:buClr>
                <a:schemeClr val="dk1"/>
              </a:buClr>
              <a:buSzPts val="1100"/>
              <a:buFont typeface="Arial"/>
              <a:buNone/>
            </a:pPr>
            <a:r>
              <a:rPr lang="en-US" sz="2400">
                <a:solidFill>
                  <a:srgbClr val="FFFFFF"/>
                </a:solidFill>
                <a:latin typeface="Arial"/>
                <a:ea typeface="Arial"/>
                <a:cs typeface="Arial"/>
                <a:sym typeface="Arial"/>
              </a:rPr>
              <a:t>Has kinesthetic quality- sensory experience</a:t>
            </a:r>
            <a:endParaRPr sz="2400">
              <a:solidFill>
                <a:srgbClr val="FFFFFF"/>
              </a:solidFill>
              <a:latin typeface="Arial"/>
              <a:ea typeface="Arial"/>
              <a:cs typeface="Arial"/>
              <a:sym typeface="Arial"/>
            </a:endParaRPr>
          </a:p>
          <a:p>
            <a:pPr marL="0" lvl="0" indent="0" algn="l" rtl="0">
              <a:lnSpc>
                <a:spcPct val="90000"/>
              </a:lnSpc>
              <a:spcBef>
                <a:spcPts val="600"/>
              </a:spcBef>
              <a:spcAft>
                <a:spcPts val="0"/>
              </a:spcAft>
              <a:buClr>
                <a:schemeClr val="dk1"/>
              </a:buClr>
              <a:buSzPts val="1100"/>
              <a:buFont typeface="Arial"/>
              <a:buNone/>
            </a:pPr>
            <a:r>
              <a:rPr lang="en-US" sz="2400">
                <a:solidFill>
                  <a:srgbClr val="FFFFFF"/>
                </a:solidFill>
                <a:latin typeface="Arial"/>
                <a:ea typeface="Arial"/>
                <a:cs typeface="Arial"/>
                <a:sym typeface="Arial"/>
              </a:rPr>
              <a:t>Allows therapeutic distance</a:t>
            </a:r>
            <a:endParaRPr sz="2400">
              <a:solidFill>
                <a:srgbClr val="FFFFFF"/>
              </a:solidFill>
              <a:latin typeface="Arial"/>
              <a:ea typeface="Arial"/>
              <a:cs typeface="Arial"/>
              <a:sym typeface="Arial"/>
            </a:endParaRPr>
          </a:p>
          <a:p>
            <a:pPr marL="0" lvl="0" indent="0" algn="l" rtl="0">
              <a:lnSpc>
                <a:spcPct val="90000"/>
              </a:lnSpc>
              <a:spcBef>
                <a:spcPts val="600"/>
              </a:spcBef>
              <a:spcAft>
                <a:spcPts val="0"/>
              </a:spcAft>
              <a:buClr>
                <a:schemeClr val="dk1"/>
              </a:buClr>
              <a:buSzPts val="1100"/>
              <a:buFont typeface="Arial"/>
              <a:buNone/>
            </a:pPr>
            <a:r>
              <a:rPr lang="en-US" sz="2400">
                <a:solidFill>
                  <a:srgbClr val="FFFFFF"/>
                </a:solidFill>
                <a:latin typeface="Arial"/>
                <a:ea typeface="Arial"/>
                <a:cs typeface="Arial"/>
                <a:sym typeface="Arial"/>
              </a:rPr>
              <a:t>Safe place for abreaction</a:t>
            </a:r>
            <a:endParaRPr sz="2400">
              <a:solidFill>
                <a:srgbClr val="FFFFFF"/>
              </a:solidFill>
              <a:latin typeface="Arial"/>
              <a:ea typeface="Arial"/>
              <a:cs typeface="Arial"/>
              <a:sym typeface="Arial"/>
            </a:endParaRPr>
          </a:p>
          <a:p>
            <a:pPr marL="0" lvl="0" indent="0" algn="l" rtl="0">
              <a:lnSpc>
                <a:spcPct val="90000"/>
              </a:lnSpc>
              <a:spcBef>
                <a:spcPts val="600"/>
              </a:spcBef>
              <a:spcAft>
                <a:spcPts val="0"/>
              </a:spcAft>
              <a:buClr>
                <a:schemeClr val="dk1"/>
              </a:buClr>
              <a:buSzPts val="1100"/>
              <a:buFont typeface="Arial"/>
              <a:buNone/>
            </a:pPr>
            <a:r>
              <a:rPr lang="en-US" sz="2400">
                <a:solidFill>
                  <a:srgbClr val="FFFFFF"/>
                </a:solidFill>
                <a:latin typeface="Arial"/>
                <a:ea typeface="Arial"/>
                <a:cs typeface="Arial"/>
                <a:sym typeface="Arial"/>
              </a:rPr>
              <a:t>Effective for traumatized clients</a:t>
            </a:r>
            <a:endParaRPr sz="2400">
              <a:solidFill>
                <a:srgbClr val="FFFFFF"/>
              </a:solidFill>
              <a:latin typeface="Arial"/>
              <a:ea typeface="Arial"/>
              <a:cs typeface="Arial"/>
              <a:sym typeface="Arial"/>
            </a:endParaRPr>
          </a:p>
          <a:p>
            <a:pPr marL="0" lvl="0" indent="0" algn="l" rtl="0">
              <a:lnSpc>
                <a:spcPct val="90000"/>
              </a:lnSpc>
              <a:spcBef>
                <a:spcPts val="600"/>
              </a:spcBef>
              <a:spcAft>
                <a:spcPts val="0"/>
              </a:spcAft>
              <a:buClr>
                <a:schemeClr val="dk1"/>
              </a:buClr>
              <a:buSzPts val="1100"/>
              <a:buFont typeface="Arial"/>
              <a:buNone/>
            </a:pPr>
            <a:r>
              <a:rPr lang="en-US" sz="2400">
                <a:solidFill>
                  <a:srgbClr val="FFFFFF"/>
                </a:solidFill>
                <a:latin typeface="Arial"/>
                <a:ea typeface="Arial"/>
                <a:cs typeface="Arial"/>
                <a:sym typeface="Arial"/>
              </a:rPr>
              <a:t>Allows families to communicate nonverbally</a:t>
            </a:r>
            <a:endParaRPr sz="2400">
              <a:solidFill>
                <a:srgbClr val="FFFFFF"/>
              </a:solidFill>
              <a:latin typeface="Arial"/>
              <a:ea typeface="Arial"/>
              <a:cs typeface="Arial"/>
              <a:sym typeface="Arial"/>
            </a:endParaRPr>
          </a:p>
          <a:p>
            <a:pPr marL="0" lvl="0" indent="0" algn="l" rtl="0">
              <a:lnSpc>
                <a:spcPct val="90000"/>
              </a:lnSpc>
              <a:spcBef>
                <a:spcPts val="600"/>
              </a:spcBef>
              <a:spcAft>
                <a:spcPts val="0"/>
              </a:spcAft>
              <a:buClr>
                <a:schemeClr val="dk1"/>
              </a:buClr>
              <a:buSzPts val="1100"/>
              <a:buFont typeface="Arial"/>
              <a:buNone/>
            </a:pPr>
            <a:r>
              <a:rPr lang="en-US" sz="2400">
                <a:solidFill>
                  <a:srgbClr val="FFFFFF"/>
                </a:solidFill>
                <a:latin typeface="Arial"/>
                <a:ea typeface="Arial"/>
                <a:cs typeface="Arial"/>
                <a:sym typeface="Arial"/>
              </a:rPr>
              <a:t>Provides boundaries and limits</a:t>
            </a:r>
            <a:endParaRPr sz="2400">
              <a:solidFill>
                <a:srgbClr val="FFFFFF"/>
              </a:solidFill>
              <a:latin typeface="Arial"/>
              <a:ea typeface="Arial"/>
              <a:cs typeface="Arial"/>
              <a:sym typeface="Arial"/>
            </a:endParaRPr>
          </a:p>
          <a:p>
            <a:pPr marL="0" lvl="0" indent="0" algn="l" rtl="0">
              <a:lnSpc>
                <a:spcPct val="90000"/>
              </a:lnSpc>
              <a:spcBef>
                <a:spcPts val="600"/>
              </a:spcBef>
              <a:spcAft>
                <a:spcPts val="0"/>
              </a:spcAft>
              <a:buClr>
                <a:schemeClr val="dk1"/>
              </a:buClr>
              <a:buSzPts val="1100"/>
              <a:buFont typeface="Arial"/>
              <a:buNone/>
            </a:pPr>
            <a:r>
              <a:rPr lang="en-US" sz="2400">
                <a:solidFill>
                  <a:srgbClr val="FFFFFF"/>
                </a:solidFill>
                <a:latin typeface="Arial"/>
                <a:ea typeface="Arial"/>
                <a:cs typeface="Arial"/>
                <a:sym typeface="Arial"/>
              </a:rPr>
              <a:t>Allows therapeutic metaphors to emerge </a:t>
            </a:r>
            <a:endParaRPr sz="2400">
              <a:solidFill>
                <a:srgbClr val="FFFFFF"/>
              </a:solidFill>
              <a:latin typeface="Arial"/>
              <a:ea typeface="Arial"/>
              <a:cs typeface="Arial"/>
              <a:sym typeface="Arial"/>
            </a:endParaRPr>
          </a:p>
          <a:p>
            <a:pPr marL="285750" lvl="0" indent="-184150" algn="l" rtl="0">
              <a:spcBef>
                <a:spcPts val="0"/>
              </a:spcBef>
              <a:spcAft>
                <a:spcPts val="0"/>
              </a:spcAft>
              <a:buSzPts val="1600"/>
              <a:buNone/>
            </a:pPr>
            <a:endParaRPr/>
          </a:p>
        </p:txBody>
      </p:sp>
      <p:pic>
        <p:nvPicPr>
          <p:cNvPr id="223" name="Google Shape;223;p12"/>
          <p:cNvPicPr preferRelativeResize="0"/>
          <p:nvPr/>
        </p:nvPicPr>
        <p:blipFill>
          <a:blip r:embed="rId3">
            <a:alphaModFix/>
          </a:blip>
          <a:stretch>
            <a:fillRect/>
          </a:stretch>
        </p:blipFill>
        <p:spPr>
          <a:xfrm>
            <a:off x="6758850" y="2594476"/>
            <a:ext cx="5321150" cy="394137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gce68f926d0_0_6"/>
          <p:cNvSpPr txBox="1">
            <a:spLocks noGrp="1"/>
          </p:cNvSpPr>
          <p:nvPr>
            <p:ph type="title"/>
          </p:nvPr>
        </p:nvSpPr>
        <p:spPr>
          <a:xfrm>
            <a:off x="525950" y="99150"/>
            <a:ext cx="8534400" cy="22968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3600"/>
              <a:buFont typeface="Century Gothic"/>
              <a:buNone/>
            </a:pPr>
            <a:r>
              <a:rPr lang="en-US"/>
              <a:t>EXPRESSIVE ART TECHNIQUES  AND PLAY THERAPY INTERVENTIONS WITH FIRST RESPONDERS: SUPERVISION AND EXPRESSIVE ARTS</a:t>
            </a:r>
            <a:endParaRPr/>
          </a:p>
        </p:txBody>
      </p:sp>
      <p:sp>
        <p:nvSpPr>
          <p:cNvPr id="229" name="Google Shape;229;gce68f926d0_0_6"/>
          <p:cNvSpPr txBox="1">
            <a:spLocks noGrp="1"/>
          </p:cNvSpPr>
          <p:nvPr>
            <p:ph type="body" idx="1"/>
          </p:nvPr>
        </p:nvSpPr>
        <p:spPr>
          <a:xfrm>
            <a:off x="525950" y="2395949"/>
            <a:ext cx="8534400" cy="3412200"/>
          </a:xfrm>
          <a:prstGeom prst="rect">
            <a:avLst/>
          </a:prstGeom>
          <a:noFill/>
          <a:ln>
            <a:noFill/>
          </a:ln>
        </p:spPr>
        <p:txBody>
          <a:bodyPr spcFirstLastPara="1" wrap="square" lIns="91425" tIns="45700" rIns="91425" bIns="45700" anchor="ctr" anchorCtr="0">
            <a:normAutofit fontScale="77500" lnSpcReduction="20000"/>
          </a:bodyPr>
          <a:lstStyle/>
          <a:p>
            <a:pPr marL="0" lvl="0" indent="0" algn="l" rtl="0">
              <a:lnSpc>
                <a:spcPct val="115000"/>
              </a:lnSpc>
              <a:spcBef>
                <a:spcPts val="700"/>
              </a:spcBef>
              <a:spcAft>
                <a:spcPts val="0"/>
              </a:spcAft>
              <a:buClr>
                <a:schemeClr val="dk1"/>
              </a:buClr>
              <a:buSzPct val="39285"/>
              <a:buFont typeface="Arial"/>
              <a:buNone/>
            </a:pPr>
            <a:r>
              <a:rPr lang="en-US" sz="2800">
                <a:solidFill>
                  <a:srgbClr val="FFFFFF"/>
                </a:solidFill>
                <a:latin typeface="Georgia"/>
                <a:ea typeface="Georgia"/>
                <a:cs typeface="Georgia"/>
                <a:sym typeface="Georgia"/>
              </a:rPr>
              <a:t>Supervisee is having difficulty conceptualizing.</a:t>
            </a:r>
            <a:endParaRPr sz="2800">
              <a:solidFill>
                <a:srgbClr val="FFFFFF"/>
              </a:solidFill>
              <a:latin typeface="Georgia"/>
              <a:ea typeface="Georgia"/>
              <a:cs typeface="Georgia"/>
              <a:sym typeface="Georgia"/>
            </a:endParaRPr>
          </a:p>
          <a:p>
            <a:pPr marL="0" lvl="0" indent="0" algn="l" rtl="0">
              <a:lnSpc>
                <a:spcPct val="115000"/>
              </a:lnSpc>
              <a:spcBef>
                <a:spcPts val="700"/>
              </a:spcBef>
              <a:spcAft>
                <a:spcPts val="0"/>
              </a:spcAft>
              <a:buClr>
                <a:schemeClr val="dk1"/>
              </a:buClr>
              <a:buSzPct val="39285"/>
              <a:buFont typeface="Arial"/>
              <a:buNone/>
            </a:pPr>
            <a:r>
              <a:rPr lang="en-US" sz="2800">
                <a:solidFill>
                  <a:srgbClr val="FFFFFF"/>
                </a:solidFill>
                <a:latin typeface="Georgia"/>
                <a:ea typeface="Georgia"/>
                <a:cs typeface="Georgia"/>
                <a:sym typeface="Georgia"/>
              </a:rPr>
              <a:t>Supervisee is having some counter transference.</a:t>
            </a:r>
            <a:endParaRPr sz="2800">
              <a:solidFill>
                <a:srgbClr val="FFFFFF"/>
              </a:solidFill>
              <a:latin typeface="Georgia"/>
              <a:ea typeface="Georgia"/>
              <a:cs typeface="Georgia"/>
              <a:sym typeface="Georgia"/>
            </a:endParaRPr>
          </a:p>
          <a:p>
            <a:pPr marL="0" lvl="0" indent="0" algn="l" rtl="0">
              <a:lnSpc>
                <a:spcPct val="115000"/>
              </a:lnSpc>
              <a:spcBef>
                <a:spcPts val="700"/>
              </a:spcBef>
              <a:spcAft>
                <a:spcPts val="0"/>
              </a:spcAft>
              <a:buClr>
                <a:schemeClr val="dk1"/>
              </a:buClr>
              <a:buSzPct val="39285"/>
              <a:buFont typeface="Arial"/>
              <a:buNone/>
            </a:pPr>
            <a:r>
              <a:rPr lang="en-US" sz="2800">
                <a:solidFill>
                  <a:srgbClr val="FFFFFF"/>
                </a:solidFill>
                <a:latin typeface="Georgia"/>
                <a:ea typeface="Georgia"/>
                <a:cs typeface="Georgia"/>
                <a:sym typeface="Georgia"/>
              </a:rPr>
              <a:t>Difficulty with the supervisee/ supervisor relationship.</a:t>
            </a:r>
            <a:endParaRPr sz="2800">
              <a:solidFill>
                <a:srgbClr val="FFFFFF"/>
              </a:solidFill>
              <a:latin typeface="Georgia"/>
              <a:ea typeface="Georgia"/>
              <a:cs typeface="Georgia"/>
              <a:sym typeface="Georgia"/>
            </a:endParaRPr>
          </a:p>
          <a:p>
            <a:pPr marL="0" lvl="0" indent="0" algn="l" rtl="0">
              <a:lnSpc>
                <a:spcPct val="115000"/>
              </a:lnSpc>
              <a:spcBef>
                <a:spcPts val="700"/>
              </a:spcBef>
              <a:spcAft>
                <a:spcPts val="0"/>
              </a:spcAft>
              <a:buClr>
                <a:schemeClr val="dk1"/>
              </a:buClr>
              <a:buSzPct val="39285"/>
              <a:buFont typeface="Arial"/>
              <a:buNone/>
            </a:pPr>
            <a:r>
              <a:rPr lang="en-US" sz="2800">
                <a:solidFill>
                  <a:srgbClr val="FFFFFF"/>
                </a:solidFill>
                <a:latin typeface="Georgia"/>
                <a:ea typeface="Georgia"/>
                <a:cs typeface="Georgia"/>
                <a:sym typeface="Georgia"/>
              </a:rPr>
              <a:t>Resistance to the supervision process.</a:t>
            </a:r>
            <a:endParaRPr sz="2800">
              <a:solidFill>
                <a:srgbClr val="FFFFFF"/>
              </a:solidFill>
              <a:latin typeface="Georgia"/>
              <a:ea typeface="Georgia"/>
              <a:cs typeface="Georgia"/>
              <a:sym typeface="Georgia"/>
            </a:endParaRPr>
          </a:p>
          <a:p>
            <a:pPr marL="0" lvl="0" indent="0" algn="l" rtl="0">
              <a:lnSpc>
                <a:spcPct val="115000"/>
              </a:lnSpc>
              <a:spcBef>
                <a:spcPts val="700"/>
              </a:spcBef>
              <a:spcAft>
                <a:spcPts val="0"/>
              </a:spcAft>
              <a:buClr>
                <a:schemeClr val="dk1"/>
              </a:buClr>
              <a:buSzPct val="39285"/>
              <a:buFont typeface="Arial"/>
              <a:buNone/>
            </a:pPr>
            <a:r>
              <a:rPr lang="en-US" sz="2800">
                <a:solidFill>
                  <a:srgbClr val="FFFFFF"/>
                </a:solidFill>
                <a:latin typeface="Georgia"/>
                <a:ea typeface="Georgia"/>
                <a:cs typeface="Georgia"/>
                <a:sym typeface="Georgia"/>
              </a:rPr>
              <a:t>Supervisees developmental level is not congruent with skill level.</a:t>
            </a:r>
            <a:endParaRPr sz="2800">
              <a:solidFill>
                <a:srgbClr val="FFFFFF"/>
              </a:solidFill>
              <a:latin typeface="Georgia"/>
              <a:ea typeface="Georgia"/>
              <a:cs typeface="Georgia"/>
              <a:sym typeface="Georgia"/>
            </a:endParaRPr>
          </a:p>
          <a:p>
            <a:pPr marL="0" lvl="0" indent="0" algn="l" rtl="0">
              <a:lnSpc>
                <a:spcPct val="115000"/>
              </a:lnSpc>
              <a:spcBef>
                <a:spcPts val="700"/>
              </a:spcBef>
              <a:spcAft>
                <a:spcPts val="0"/>
              </a:spcAft>
              <a:buClr>
                <a:schemeClr val="dk1"/>
              </a:buClr>
              <a:buSzPct val="39285"/>
              <a:buFont typeface="Arial"/>
              <a:buNone/>
            </a:pPr>
            <a:r>
              <a:rPr lang="en-US" sz="2800">
                <a:solidFill>
                  <a:srgbClr val="FFFFFF"/>
                </a:solidFill>
                <a:latin typeface="Georgia"/>
                <a:ea typeface="Georgia"/>
                <a:cs typeface="Georgia"/>
                <a:sym typeface="Georgia"/>
              </a:rPr>
              <a:t>Supervisee has difficulty receiving feedback.</a:t>
            </a:r>
            <a:endParaRPr sz="2800">
              <a:solidFill>
                <a:srgbClr val="FFFFFF"/>
              </a:solidFill>
              <a:latin typeface="Georgia"/>
              <a:ea typeface="Georgia"/>
              <a:cs typeface="Georgia"/>
              <a:sym typeface="Georgia"/>
            </a:endParaRPr>
          </a:p>
          <a:p>
            <a:pPr marL="0" lvl="0" indent="0" algn="l" rtl="0">
              <a:lnSpc>
                <a:spcPct val="115000"/>
              </a:lnSpc>
              <a:spcBef>
                <a:spcPts val="700"/>
              </a:spcBef>
              <a:spcAft>
                <a:spcPts val="0"/>
              </a:spcAft>
              <a:buClr>
                <a:schemeClr val="dk1"/>
              </a:buClr>
              <a:buSzPct val="39285"/>
              <a:buFont typeface="Arial"/>
              <a:buNone/>
            </a:pPr>
            <a:r>
              <a:rPr lang="en-US" sz="2800">
                <a:solidFill>
                  <a:srgbClr val="FFFFFF"/>
                </a:solidFill>
                <a:latin typeface="Georgia"/>
                <a:ea typeface="Georgia"/>
                <a:cs typeface="Georgia"/>
                <a:sym typeface="Georgia"/>
              </a:rPr>
              <a:t>Supervisee has difficulty collaborating with other clinicians and supervisor.</a:t>
            </a:r>
            <a:endParaRPr sz="2800">
              <a:solidFill>
                <a:srgbClr val="FFFFFF"/>
              </a:solidFill>
              <a:latin typeface="Georgia"/>
              <a:ea typeface="Georgia"/>
              <a:cs typeface="Georgia"/>
              <a:sym typeface="Georgia"/>
            </a:endParaRPr>
          </a:p>
          <a:p>
            <a:pPr marL="285750" lvl="0" indent="-184150" algn="l" rtl="0">
              <a:spcBef>
                <a:spcPts val="0"/>
              </a:spcBef>
              <a:spcAft>
                <a:spcPts val="0"/>
              </a:spcAft>
              <a:buSzPct val="80000"/>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gce9b8e762d_1_5"/>
          <p:cNvSpPr txBox="1">
            <a:spLocks noGrp="1"/>
          </p:cNvSpPr>
          <p:nvPr>
            <p:ph type="title"/>
          </p:nvPr>
        </p:nvSpPr>
        <p:spPr>
          <a:xfrm>
            <a:off x="525950" y="99150"/>
            <a:ext cx="8364600" cy="22968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3600"/>
              <a:buFont typeface="Century Gothic"/>
              <a:buNone/>
            </a:pPr>
            <a:r>
              <a:rPr lang="en-US"/>
              <a:t>EXPRESSIVE ART TECHNIQUES  AND PLAY THERAPY INTERVENTIONS WITH FIRST RESPONDERS: SUPERVISION AND EXPRESSIVE ARTS: ACTIVITY</a:t>
            </a:r>
            <a:endParaRPr/>
          </a:p>
        </p:txBody>
      </p:sp>
      <p:sp>
        <p:nvSpPr>
          <p:cNvPr id="235" name="Google Shape;235;gce9b8e762d_1_5"/>
          <p:cNvSpPr txBox="1">
            <a:spLocks noGrp="1"/>
          </p:cNvSpPr>
          <p:nvPr>
            <p:ph type="body" idx="1"/>
          </p:nvPr>
        </p:nvSpPr>
        <p:spPr>
          <a:xfrm>
            <a:off x="525950" y="2395950"/>
            <a:ext cx="11666100" cy="4462200"/>
          </a:xfrm>
          <a:prstGeom prst="rect">
            <a:avLst/>
          </a:prstGeom>
          <a:noFill/>
          <a:ln>
            <a:noFill/>
          </a:ln>
        </p:spPr>
        <p:txBody>
          <a:bodyPr spcFirstLastPara="1" wrap="square" lIns="91425" tIns="45700" rIns="91425" bIns="45700" anchor="ctr" anchorCtr="0">
            <a:normAutofit/>
          </a:bodyPr>
          <a:lstStyle/>
          <a:p>
            <a:pPr marL="0" lvl="0" indent="0" algn="l" rtl="0">
              <a:lnSpc>
                <a:spcPct val="115000"/>
              </a:lnSpc>
              <a:spcBef>
                <a:spcPts val="600"/>
              </a:spcBef>
              <a:spcAft>
                <a:spcPts val="0"/>
              </a:spcAft>
              <a:buClr>
                <a:schemeClr val="dk1"/>
              </a:buClr>
              <a:buSzPts val="1100"/>
              <a:buFont typeface="Arial"/>
              <a:buNone/>
            </a:pPr>
            <a:r>
              <a:rPr lang="en-US" sz="2400" b="1">
                <a:solidFill>
                  <a:srgbClr val="FFFFFF"/>
                </a:solidFill>
                <a:latin typeface="Georgia"/>
                <a:ea typeface="Georgia"/>
                <a:cs typeface="Georgia"/>
                <a:sym typeface="Georgia"/>
              </a:rPr>
              <a:t>Build a Nest</a:t>
            </a:r>
            <a:endParaRPr sz="2400" b="1">
              <a:solidFill>
                <a:srgbClr val="FFFFFF"/>
              </a:solidFill>
              <a:latin typeface="Georgia"/>
              <a:ea typeface="Georgia"/>
              <a:cs typeface="Georgia"/>
              <a:sym typeface="Georgia"/>
            </a:endParaRPr>
          </a:p>
          <a:p>
            <a:pPr marL="0" lvl="0" indent="0" algn="l" rtl="0">
              <a:lnSpc>
                <a:spcPct val="115000"/>
              </a:lnSpc>
              <a:spcBef>
                <a:spcPts val="600"/>
              </a:spcBef>
              <a:spcAft>
                <a:spcPts val="0"/>
              </a:spcAft>
              <a:buClr>
                <a:schemeClr val="dk1"/>
              </a:buClr>
              <a:buSzPts val="1100"/>
              <a:buFont typeface="Arial"/>
              <a:buNone/>
            </a:pPr>
            <a:r>
              <a:rPr lang="en-US" sz="2400" b="1">
                <a:solidFill>
                  <a:srgbClr val="FFFFFF"/>
                </a:solidFill>
                <a:latin typeface="Georgia"/>
                <a:ea typeface="Georgia"/>
                <a:cs typeface="Georgia"/>
                <a:sym typeface="Georgia"/>
              </a:rPr>
              <a:t>Purpose:</a:t>
            </a:r>
            <a:r>
              <a:rPr lang="en-US" sz="2400">
                <a:solidFill>
                  <a:srgbClr val="FFFFFF"/>
                </a:solidFill>
                <a:latin typeface="Georgia"/>
                <a:ea typeface="Georgia"/>
                <a:cs typeface="Georgia"/>
                <a:sym typeface="Georgia"/>
              </a:rPr>
              <a:t> The supervisor may conduct this activity early in the supervisory relationship to help identify the supervisee’s safety needs, however it can be beneficial to use at any time in the supervisory relationship, specifically helpful for supervisees working with trauma and first responders.</a:t>
            </a:r>
            <a:endParaRPr sz="2400">
              <a:solidFill>
                <a:srgbClr val="FFFFFF"/>
              </a:solidFill>
              <a:latin typeface="Georgia"/>
              <a:ea typeface="Georgia"/>
              <a:cs typeface="Georgia"/>
              <a:sym typeface="Georgia"/>
            </a:endParaRPr>
          </a:p>
          <a:p>
            <a:pPr marL="0" lvl="0" indent="0" algn="l" rtl="0">
              <a:lnSpc>
                <a:spcPct val="115000"/>
              </a:lnSpc>
              <a:spcBef>
                <a:spcPts val="600"/>
              </a:spcBef>
              <a:spcAft>
                <a:spcPts val="0"/>
              </a:spcAft>
              <a:buClr>
                <a:schemeClr val="dk1"/>
              </a:buClr>
              <a:buSzPts val="1100"/>
              <a:buFont typeface="Arial"/>
              <a:buNone/>
            </a:pPr>
            <a:r>
              <a:rPr lang="en-US" sz="2400" b="1">
                <a:solidFill>
                  <a:srgbClr val="FFFFFF"/>
                </a:solidFill>
                <a:latin typeface="Georgia"/>
                <a:ea typeface="Georgia"/>
                <a:cs typeface="Georgia"/>
                <a:sym typeface="Georgia"/>
              </a:rPr>
              <a:t>Materials:</a:t>
            </a:r>
            <a:r>
              <a:rPr lang="en-US" sz="2400">
                <a:solidFill>
                  <a:srgbClr val="FFFFFF"/>
                </a:solidFill>
                <a:latin typeface="Georgia"/>
                <a:ea typeface="Georgia"/>
                <a:cs typeface="Georgia"/>
                <a:sym typeface="Georgia"/>
              </a:rPr>
              <a:t> Items that the supervisee gathers to build a nest, using only materials that have fallen on the ground, and staying in safe, public areas.</a:t>
            </a:r>
            <a:endParaRPr sz="2400">
              <a:solidFill>
                <a:srgbClr val="FFFFFF"/>
              </a:solidFill>
              <a:latin typeface="Georgia"/>
              <a:ea typeface="Georgia"/>
              <a:cs typeface="Georgia"/>
              <a:sym typeface="Georgia"/>
            </a:endParaRPr>
          </a:p>
          <a:p>
            <a:pPr marL="0" lvl="0" indent="0" algn="l" rtl="0">
              <a:lnSpc>
                <a:spcPct val="115000"/>
              </a:lnSpc>
              <a:spcBef>
                <a:spcPts val="700"/>
              </a:spcBef>
              <a:spcAft>
                <a:spcPts val="0"/>
              </a:spcAft>
              <a:buClr>
                <a:schemeClr val="dk1"/>
              </a:buClr>
              <a:buSzPts val="1100"/>
              <a:buFont typeface="Arial"/>
              <a:buNone/>
            </a:pPr>
            <a:endParaRPr/>
          </a:p>
        </p:txBody>
      </p:sp>
      <p:pic>
        <p:nvPicPr>
          <p:cNvPr id="236" name="Google Shape;236;gce9b8e762d_1_5"/>
          <p:cNvPicPr preferRelativeResize="0"/>
          <p:nvPr/>
        </p:nvPicPr>
        <p:blipFill>
          <a:blip r:embed="rId3">
            <a:alphaModFix/>
          </a:blip>
          <a:stretch>
            <a:fillRect/>
          </a:stretch>
        </p:blipFill>
        <p:spPr>
          <a:xfrm>
            <a:off x="8477475" y="380075"/>
            <a:ext cx="3562125" cy="246227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gce9b8e762d_1_12"/>
          <p:cNvSpPr txBox="1">
            <a:spLocks noGrp="1"/>
          </p:cNvSpPr>
          <p:nvPr>
            <p:ph type="title"/>
          </p:nvPr>
        </p:nvSpPr>
        <p:spPr>
          <a:xfrm>
            <a:off x="525950" y="99150"/>
            <a:ext cx="8534400" cy="22968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3600"/>
              <a:buFont typeface="Century Gothic"/>
              <a:buNone/>
            </a:pPr>
            <a:r>
              <a:rPr lang="en-US"/>
              <a:t>EXPRESSIVE ART TECHNIQUES  AND PLAY THERAPY INTERVENTIONS WITH FIRST RESPONDERS: SUPERVISION AND EXPRESSIVE ARTS: ACTIVITY</a:t>
            </a:r>
            <a:endParaRPr/>
          </a:p>
        </p:txBody>
      </p:sp>
      <p:sp>
        <p:nvSpPr>
          <p:cNvPr id="242" name="Google Shape;242;gce9b8e762d_1_12"/>
          <p:cNvSpPr txBox="1">
            <a:spLocks noGrp="1"/>
          </p:cNvSpPr>
          <p:nvPr>
            <p:ph type="body" idx="1"/>
          </p:nvPr>
        </p:nvSpPr>
        <p:spPr>
          <a:xfrm>
            <a:off x="525950" y="2395949"/>
            <a:ext cx="8534400" cy="3412200"/>
          </a:xfrm>
          <a:prstGeom prst="rect">
            <a:avLst/>
          </a:prstGeom>
          <a:noFill/>
          <a:ln>
            <a:noFill/>
          </a:ln>
        </p:spPr>
        <p:txBody>
          <a:bodyPr spcFirstLastPara="1" wrap="square" lIns="91425" tIns="45700" rIns="91425" bIns="45700" anchor="ctr" anchorCtr="0">
            <a:normAutofit fontScale="92500" lnSpcReduction="20000"/>
          </a:bodyPr>
          <a:lstStyle/>
          <a:p>
            <a:pPr marL="0" lvl="0" indent="0" algn="l" rtl="0">
              <a:lnSpc>
                <a:spcPct val="115000"/>
              </a:lnSpc>
              <a:spcBef>
                <a:spcPts val="600"/>
              </a:spcBef>
              <a:spcAft>
                <a:spcPts val="0"/>
              </a:spcAft>
              <a:buClr>
                <a:schemeClr val="dk1"/>
              </a:buClr>
              <a:buSzPct val="45833"/>
              <a:buFont typeface="Arial"/>
              <a:buNone/>
            </a:pPr>
            <a:r>
              <a:rPr lang="en-US" sz="2400" b="1">
                <a:solidFill>
                  <a:srgbClr val="FFFFFF"/>
                </a:solidFill>
                <a:latin typeface="Georgia"/>
                <a:ea typeface="Georgia"/>
                <a:cs typeface="Georgia"/>
                <a:sym typeface="Georgia"/>
              </a:rPr>
              <a:t>Procedure:</a:t>
            </a:r>
            <a:r>
              <a:rPr lang="en-US" sz="2400">
                <a:solidFill>
                  <a:srgbClr val="FFFFFF"/>
                </a:solidFill>
                <a:latin typeface="Georgia"/>
                <a:ea typeface="Georgia"/>
                <a:cs typeface="Georgia"/>
                <a:sym typeface="Georgia"/>
              </a:rPr>
              <a:t> In this activity, the supervisee is invited to build a nest. To begin, the supervisor suggests that the supervisees may take time to think about or even write down what goes in a bird’s nest. Instead, they may decide to go outside immediately to gather materials.</a:t>
            </a:r>
            <a:endParaRPr sz="2400">
              <a:solidFill>
                <a:srgbClr val="FFFFFF"/>
              </a:solidFill>
              <a:latin typeface="Georgia"/>
              <a:ea typeface="Georgia"/>
              <a:cs typeface="Georgia"/>
              <a:sym typeface="Georgia"/>
            </a:endParaRPr>
          </a:p>
          <a:p>
            <a:pPr marL="0" lvl="0" indent="0" algn="l" rtl="0">
              <a:lnSpc>
                <a:spcPct val="115000"/>
              </a:lnSpc>
              <a:spcBef>
                <a:spcPts val="700"/>
              </a:spcBef>
              <a:spcAft>
                <a:spcPts val="0"/>
              </a:spcAft>
              <a:buClr>
                <a:schemeClr val="dk1"/>
              </a:buClr>
              <a:buSzPct val="45833"/>
              <a:buFont typeface="Arial"/>
              <a:buNone/>
            </a:pPr>
            <a:r>
              <a:rPr lang="en-US" sz="2400">
                <a:solidFill>
                  <a:srgbClr val="FFFFFF"/>
                </a:solidFill>
                <a:latin typeface="Georgia"/>
                <a:ea typeface="Georgia"/>
                <a:cs typeface="Georgia"/>
                <a:sym typeface="Georgia"/>
              </a:rPr>
              <a:t>Be sure to allow sufficient time for supervisees to collect materials and to reconvene to build their nests. When the nests are completed, the supervisor and supervisees process the experience and share observations.</a:t>
            </a:r>
            <a:endParaRPr sz="2800">
              <a:solidFill>
                <a:srgbClr val="FFFFFF"/>
              </a:solidFill>
              <a:latin typeface="Georgia"/>
              <a:ea typeface="Georgia"/>
              <a:cs typeface="Georgia"/>
              <a:sym typeface="Georgia"/>
            </a:endParaRPr>
          </a:p>
          <a:p>
            <a:pPr marL="285750" lvl="0" indent="-184150" algn="l" rtl="0">
              <a:spcBef>
                <a:spcPts val="0"/>
              </a:spcBef>
              <a:spcAft>
                <a:spcPts val="0"/>
              </a:spcAft>
              <a:buSzPct val="80000"/>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gce9b8e762d_1_18"/>
          <p:cNvSpPr txBox="1">
            <a:spLocks noGrp="1"/>
          </p:cNvSpPr>
          <p:nvPr>
            <p:ph type="title"/>
          </p:nvPr>
        </p:nvSpPr>
        <p:spPr>
          <a:xfrm>
            <a:off x="525950" y="99150"/>
            <a:ext cx="8534400" cy="22968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3600"/>
              <a:buFont typeface="Century Gothic"/>
              <a:buNone/>
            </a:pPr>
            <a:r>
              <a:rPr lang="en-US"/>
              <a:t>EXPRESSIVE ART TECHNIQUES  AND PLAY THERAPY INTERVENTIONS WITH FIRST RESPONDERS: SUPERVISION AND EXPRESSIVE ARTS: ACTIVITY</a:t>
            </a:r>
            <a:endParaRPr/>
          </a:p>
        </p:txBody>
      </p:sp>
      <p:sp>
        <p:nvSpPr>
          <p:cNvPr id="248" name="Google Shape;248;gce9b8e762d_1_18"/>
          <p:cNvSpPr txBox="1">
            <a:spLocks noGrp="1"/>
          </p:cNvSpPr>
          <p:nvPr>
            <p:ph type="body" idx="1"/>
          </p:nvPr>
        </p:nvSpPr>
        <p:spPr>
          <a:xfrm>
            <a:off x="525950" y="2395949"/>
            <a:ext cx="8534400" cy="3412200"/>
          </a:xfrm>
          <a:prstGeom prst="rect">
            <a:avLst/>
          </a:prstGeom>
          <a:noFill/>
          <a:ln>
            <a:noFill/>
          </a:ln>
        </p:spPr>
        <p:txBody>
          <a:bodyPr spcFirstLastPara="1" wrap="square" lIns="91425" tIns="45700" rIns="91425" bIns="45700" anchor="ctr" anchorCtr="0">
            <a:normAutofit lnSpcReduction="20000"/>
          </a:bodyPr>
          <a:lstStyle/>
          <a:p>
            <a:pPr marL="0" lvl="0" indent="0" algn="l" rtl="0">
              <a:lnSpc>
                <a:spcPct val="115000"/>
              </a:lnSpc>
              <a:spcBef>
                <a:spcPts val="600"/>
              </a:spcBef>
              <a:spcAft>
                <a:spcPts val="0"/>
              </a:spcAft>
              <a:buClr>
                <a:schemeClr val="dk1"/>
              </a:buClr>
              <a:buSzPts val="1100"/>
              <a:buFont typeface="Arial"/>
              <a:buNone/>
            </a:pPr>
            <a:r>
              <a:rPr lang="en-US" sz="2400" b="1">
                <a:solidFill>
                  <a:srgbClr val="FFFFFF"/>
                </a:solidFill>
                <a:latin typeface="Georgia"/>
                <a:ea typeface="Georgia"/>
                <a:cs typeface="Georgia"/>
                <a:sym typeface="Georgia"/>
              </a:rPr>
              <a:t>Processing:</a:t>
            </a:r>
            <a:r>
              <a:rPr lang="en-US" sz="2400">
                <a:solidFill>
                  <a:srgbClr val="FFFFFF"/>
                </a:solidFill>
                <a:latin typeface="Georgia"/>
                <a:ea typeface="Georgia"/>
                <a:cs typeface="Georgia"/>
                <a:sym typeface="Georgia"/>
              </a:rPr>
              <a:t> A few sample prompts and questions are shown below:</a:t>
            </a:r>
            <a:endParaRPr sz="2400">
              <a:solidFill>
                <a:srgbClr val="FFFFFF"/>
              </a:solidFill>
              <a:latin typeface="Georgia"/>
              <a:ea typeface="Georgia"/>
              <a:cs typeface="Georgia"/>
              <a:sym typeface="Georgia"/>
            </a:endParaRPr>
          </a:p>
          <a:p>
            <a:pPr marL="0" lvl="0" indent="0" algn="l" rtl="0">
              <a:lnSpc>
                <a:spcPct val="115000"/>
              </a:lnSpc>
              <a:spcBef>
                <a:spcPts val="600"/>
              </a:spcBef>
              <a:spcAft>
                <a:spcPts val="0"/>
              </a:spcAft>
              <a:buClr>
                <a:schemeClr val="dk1"/>
              </a:buClr>
              <a:buSzPts val="1100"/>
              <a:buFont typeface="Arial"/>
              <a:buNone/>
            </a:pPr>
            <a:r>
              <a:rPr lang="en-US" sz="2400">
                <a:solidFill>
                  <a:srgbClr val="FFFFFF"/>
                </a:solidFill>
                <a:latin typeface="Georgia"/>
                <a:ea typeface="Georgia"/>
                <a:cs typeface="Georgia"/>
                <a:sym typeface="Georgia"/>
              </a:rPr>
              <a:t>“Tell us about the nest you created.” “What qualities did you decide to incorporate in your nest?” “Was it a challenge to determine what items to select and did you change your mind about what you wanted to build as you selected items?” “What pleases you about it?” “Is there some aspect you are not quite satisfied with?” “What else does your nest need?”</a:t>
            </a:r>
            <a:endParaRPr sz="2400">
              <a:solidFill>
                <a:srgbClr val="FFFFFF"/>
              </a:solidFill>
              <a:latin typeface="Georgia"/>
              <a:ea typeface="Georgia"/>
              <a:cs typeface="Georgia"/>
              <a:sym typeface="Georgia"/>
            </a:endParaRPr>
          </a:p>
          <a:p>
            <a:pPr marL="285750" lvl="0" indent="-184150" algn="l" rtl="0">
              <a:spcBef>
                <a:spcPts val="0"/>
              </a:spcBef>
              <a:spcAft>
                <a:spcPts val="0"/>
              </a:spcAft>
              <a:buSzPts val="1600"/>
              <a:buNone/>
            </a:pPr>
            <a:endParaRPr sz="2400" b="1">
              <a:solidFill>
                <a:srgbClr val="FFFFFF"/>
              </a:solidFill>
              <a:latin typeface="Georgia"/>
              <a:ea typeface="Georgia"/>
              <a:cs typeface="Georgia"/>
              <a:sym typeface="Georgi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gce9b8e762d_1_24"/>
          <p:cNvSpPr txBox="1">
            <a:spLocks noGrp="1"/>
          </p:cNvSpPr>
          <p:nvPr>
            <p:ph type="title"/>
          </p:nvPr>
        </p:nvSpPr>
        <p:spPr>
          <a:xfrm>
            <a:off x="525950" y="99150"/>
            <a:ext cx="8534400" cy="22968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3600"/>
              <a:buFont typeface="Century Gothic"/>
              <a:buNone/>
            </a:pPr>
            <a:r>
              <a:rPr lang="en-US"/>
              <a:t>EXPRESSIVE ART TECHNIQUES  AND PLAY THERAPY INTERVENTIONS WITH FIRST RESPONDERS: SUPERVISION AND EXPRESSIVE ARTS: ACTIVITY</a:t>
            </a:r>
            <a:endParaRPr/>
          </a:p>
        </p:txBody>
      </p:sp>
      <p:sp>
        <p:nvSpPr>
          <p:cNvPr id="254" name="Google Shape;254;gce9b8e762d_1_24"/>
          <p:cNvSpPr txBox="1">
            <a:spLocks noGrp="1"/>
          </p:cNvSpPr>
          <p:nvPr>
            <p:ph type="body" idx="1"/>
          </p:nvPr>
        </p:nvSpPr>
        <p:spPr>
          <a:xfrm>
            <a:off x="132200" y="2230925"/>
            <a:ext cx="11898300" cy="4412100"/>
          </a:xfrm>
          <a:prstGeom prst="rect">
            <a:avLst/>
          </a:prstGeom>
          <a:noFill/>
          <a:ln>
            <a:noFill/>
          </a:ln>
        </p:spPr>
        <p:txBody>
          <a:bodyPr spcFirstLastPara="1" wrap="square" lIns="91425" tIns="45700" rIns="91425" bIns="45700" anchor="ctr" anchorCtr="0">
            <a:normAutofit/>
          </a:bodyPr>
          <a:lstStyle/>
          <a:p>
            <a:pPr marL="0" lvl="0" indent="0" algn="l" rtl="0">
              <a:lnSpc>
                <a:spcPct val="115000"/>
              </a:lnSpc>
              <a:spcBef>
                <a:spcPts val="600"/>
              </a:spcBef>
              <a:spcAft>
                <a:spcPts val="0"/>
              </a:spcAft>
              <a:buClr>
                <a:schemeClr val="dk1"/>
              </a:buClr>
              <a:buSzPts val="1100"/>
              <a:buFont typeface="Arial"/>
              <a:buNone/>
            </a:pPr>
            <a:r>
              <a:rPr lang="en-US" sz="2400">
                <a:solidFill>
                  <a:srgbClr val="FFFFFF"/>
                </a:solidFill>
                <a:latin typeface="Georgia"/>
                <a:ea typeface="Georgia"/>
                <a:cs typeface="Georgia"/>
                <a:sym typeface="Georgia"/>
              </a:rPr>
              <a:t>A variation of this activity is to ask supervisees to write a story about the nest (with a beginning, middle and end) and then title it. If desired, the supervisor can also explore characteristics of the inhabitant of the nest with questions such as, “What kind of bird lives in your nest?” “Does it live alone or with others?” “What does it do well?” “What dangers does it face?” “How does it protect itself?” “Is your bird content with its nest?” “What else does your bird need to flourish?”</a:t>
            </a:r>
            <a:endParaRPr sz="2400">
              <a:solidFill>
                <a:srgbClr val="FFFFFF"/>
              </a:solidFill>
              <a:latin typeface="Georgia"/>
              <a:ea typeface="Georgia"/>
              <a:cs typeface="Georgia"/>
              <a:sym typeface="Georgia"/>
            </a:endParaRPr>
          </a:p>
          <a:p>
            <a:pPr marL="0" lvl="0" indent="0" algn="l" rtl="0">
              <a:lnSpc>
                <a:spcPct val="115000"/>
              </a:lnSpc>
              <a:spcBef>
                <a:spcPts val="400"/>
              </a:spcBef>
              <a:spcAft>
                <a:spcPts val="0"/>
              </a:spcAft>
              <a:buClr>
                <a:schemeClr val="dk1"/>
              </a:buClr>
              <a:buSzPts val="1100"/>
              <a:buFont typeface="Arial"/>
              <a:buNone/>
            </a:pPr>
            <a:r>
              <a:rPr lang="en-US" sz="1800" b="1">
                <a:solidFill>
                  <a:srgbClr val="FFFFFF"/>
                </a:solidFill>
                <a:latin typeface="Georgia"/>
                <a:ea typeface="Georgia"/>
                <a:cs typeface="Georgia"/>
                <a:sym typeface="Georgia"/>
              </a:rPr>
              <a:t>Reference:</a:t>
            </a:r>
            <a:r>
              <a:rPr lang="en-US" sz="1800">
                <a:solidFill>
                  <a:srgbClr val="FFFFFF"/>
                </a:solidFill>
                <a:latin typeface="Georgia"/>
                <a:ea typeface="Georgia"/>
                <a:cs typeface="Georgia"/>
                <a:sym typeface="Georgia"/>
              </a:rPr>
              <a:t> Anne L. Stewart</a:t>
            </a:r>
            <a:endParaRPr sz="1800">
              <a:solidFill>
                <a:srgbClr val="FFFFFF"/>
              </a:solidFill>
              <a:latin typeface="Georgia"/>
              <a:ea typeface="Georgia"/>
              <a:cs typeface="Georgia"/>
              <a:sym typeface="Georgia"/>
            </a:endParaRPr>
          </a:p>
          <a:p>
            <a:pPr marL="0" lvl="0" indent="0" algn="l" rtl="0">
              <a:lnSpc>
                <a:spcPct val="115000"/>
              </a:lnSpc>
              <a:spcBef>
                <a:spcPts val="400"/>
              </a:spcBef>
              <a:spcAft>
                <a:spcPts val="0"/>
              </a:spcAft>
              <a:buClr>
                <a:schemeClr val="dk1"/>
              </a:buClr>
              <a:buSzPts val="1100"/>
              <a:buFont typeface="Arial"/>
              <a:buNone/>
            </a:pPr>
            <a:r>
              <a:rPr lang="en-US" sz="1800">
                <a:solidFill>
                  <a:srgbClr val="FFFFFF"/>
                </a:solidFill>
                <a:latin typeface="Georgia"/>
                <a:ea typeface="Georgia"/>
                <a:cs typeface="Georgia"/>
                <a:sym typeface="Georgia"/>
              </a:rPr>
              <a:t>Lennis G. Echterling</a:t>
            </a:r>
            <a:endParaRPr sz="1800">
              <a:solidFill>
                <a:srgbClr val="FFFFFF"/>
              </a:solidFill>
              <a:latin typeface="Georgia"/>
              <a:ea typeface="Georgia"/>
              <a:cs typeface="Georgia"/>
              <a:sym typeface="Georgia"/>
            </a:endParaRPr>
          </a:p>
          <a:p>
            <a:pPr marL="0" lvl="0" indent="0" algn="l" rtl="0">
              <a:lnSpc>
                <a:spcPct val="115000"/>
              </a:lnSpc>
              <a:spcBef>
                <a:spcPts val="400"/>
              </a:spcBef>
              <a:spcAft>
                <a:spcPts val="0"/>
              </a:spcAft>
              <a:buClr>
                <a:schemeClr val="dk1"/>
              </a:buClr>
              <a:buSzPts val="1100"/>
              <a:buFont typeface="Arial"/>
              <a:buNone/>
            </a:pPr>
            <a:r>
              <a:rPr lang="en-US" sz="1800" b="1">
                <a:solidFill>
                  <a:srgbClr val="FFFFFF"/>
                </a:solidFill>
                <a:latin typeface="Georgia"/>
                <a:ea typeface="Georgia"/>
                <a:cs typeface="Georgia"/>
                <a:sym typeface="Georgia"/>
              </a:rPr>
              <a:t>Chapter 4: Attachment-Based Play Techniques for Enhancing Growth in Supervision  In </a:t>
            </a:r>
            <a:r>
              <a:rPr lang="en-US" sz="1800">
                <a:solidFill>
                  <a:srgbClr val="FFFFFF"/>
                </a:solidFill>
                <a:latin typeface="Georgia"/>
                <a:ea typeface="Georgia"/>
                <a:cs typeface="Georgia"/>
                <a:sym typeface="Georgia"/>
              </a:rPr>
              <a:t>Techniques and Interventions for Play Therapy and Clinical Supervision,  Fazio-Griffith, L., &amp; Marino, R. (In Press, 2020) Eds. </a:t>
            </a:r>
            <a:endParaRPr sz="1800">
              <a:solidFill>
                <a:srgbClr val="FFFFFF"/>
              </a:solidFill>
              <a:latin typeface="Georgia"/>
              <a:ea typeface="Georgia"/>
              <a:cs typeface="Georgia"/>
              <a:sym typeface="Georgia"/>
            </a:endParaRPr>
          </a:p>
          <a:p>
            <a:pPr marL="285750" lvl="0" indent="-184150" algn="l" rtl="0">
              <a:spcBef>
                <a:spcPts val="0"/>
              </a:spcBef>
              <a:spcAft>
                <a:spcPts val="0"/>
              </a:spcAft>
              <a:buSzPts val="1600"/>
              <a:buNone/>
            </a:pPr>
            <a:endParaRPr sz="2400" b="1">
              <a:solidFill>
                <a:srgbClr val="FFFFFF"/>
              </a:solidFill>
              <a:latin typeface="Georgia"/>
              <a:ea typeface="Georgia"/>
              <a:cs typeface="Georgia"/>
              <a:sym typeface="Georgi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gce9b8e762d_1_36"/>
          <p:cNvSpPr txBox="1">
            <a:spLocks noGrp="1"/>
          </p:cNvSpPr>
          <p:nvPr>
            <p:ph type="title"/>
          </p:nvPr>
        </p:nvSpPr>
        <p:spPr>
          <a:xfrm>
            <a:off x="525950" y="99150"/>
            <a:ext cx="8534400" cy="22968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3600"/>
              <a:buFont typeface="Century Gothic"/>
              <a:buNone/>
            </a:pPr>
            <a:r>
              <a:rPr lang="en-US"/>
              <a:t>EXPRESSIVE ART TECHNIQUES  AND PLAY THERAPY INTERVENTIONS WITH FIRST RESPONDERS: SUPERVISION AND EXPRESSIVE ARTS: ACTIVITY</a:t>
            </a:r>
            <a:endParaRPr/>
          </a:p>
        </p:txBody>
      </p:sp>
      <p:sp>
        <p:nvSpPr>
          <p:cNvPr id="260" name="Google Shape;260;gce9b8e762d_1_36"/>
          <p:cNvSpPr txBox="1">
            <a:spLocks noGrp="1"/>
          </p:cNvSpPr>
          <p:nvPr>
            <p:ph type="body" idx="1"/>
          </p:nvPr>
        </p:nvSpPr>
        <p:spPr>
          <a:xfrm>
            <a:off x="132200" y="2230925"/>
            <a:ext cx="11898300" cy="4412100"/>
          </a:xfrm>
          <a:prstGeom prst="rect">
            <a:avLst/>
          </a:prstGeom>
          <a:noFill/>
          <a:ln>
            <a:noFill/>
          </a:ln>
        </p:spPr>
        <p:txBody>
          <a:bodyPr spcFirstLastPara="1" wrap="square" lIns="91425" tIns="45700" rIns="91425" bIns="45700" anchor="ctr" anchorCtr="0">
            <a:normAutofit lnSpcReduction="10000"/>
          </a:bodyPr>
          <a:lstStyle/>
          <a:p>
            <a:pPr marL="0" lvl="0" indent="0" algn="l" rtl="0">
              <a:lnSpc>
                <a:spcPct val="115000"/>
              </a:lnSpc>
              <a:spcBef>
                <a:spcPts val="600"/>
              </a:spcBef>
              <a:spcAft>
                <a:spcPts val="0"/>
              </a:spcAft>
              <a:buClr>
                <a:schemeClr val="dk1"/>
              </a:buClr>
              <a:buSzPts val="1100"/>
              <a:buFont typeface="Arial"/>
              <a:buNone/>
            </a:pPr>
            <a:r>
              <a:rPr lang="en-US" sz="2400" b="1">
                <a:solidFill>
                  <a:srgbClr val="FFFFFF"/>
                </a:solidFill>
                <a:latin typeface="Georgia"/>
                <a:ea typeface="Georgia"/>
                <a:cs typeface="Georgia"/>
                <a:sym typeface="Georgia"/>
              </a:rPr>
              <a:t>A Handful of Guidance</a:t>
            </a:r>
            <a:endParaRPr sz="2400" b="1">
              <a:solidFill>
                <a:srgbClr val="FFFFFF"/>
              </a:solidFill>
              <a:latin typeface="Georgia"/>
              <a:ea typeface="Georgia"/>
              <a:cs typeface="Georgia"/>
              <a:sym typeface="Georgia"/>
            </a:endParaRPr>
          </a:p>
          <a:p>
            <a:pPr marL="0" lvl="0" indent="0" algn="l" rtl="0">
              <a:lnSpc>
                <a:spcPct val="115000"/>
              </a:lnSpc>
              <a:spcBef>
                <a:spcPts val="600"/>
              </a:spcBef>
              <a:spcAft>
                <a:spcPts val="0"/>
              </a:spcAft>
              <a:buClr>
                <a:schemeClr val="dk1"/>
              </a:buClr>
              <a:buSzPts val="1100"/>
              <a:buFont typeface="Arial"/>
              <a:buNone/>
            </a:pPr>
            <a:r>
              <a:rPr lang="en-US" sz="2400" b="1">
                <a:solidFill>
                  <a:srgbClr val="FFFFFF"/>
                </a:solidFill>
                <a:latin typeface="Georgia"/>
                <a:ea typeface="Georgia"/>
                <a:cs typeface="Georgia"/>
                <a:sym typeface="Georgia"/>
              </a:rPr>
              <a:t>Purpose:</a:t>
            </a:r>
            <a:r>
              <a:rPr lang="en-US" sz="2400">
                <a:solidFill>
                  <a:srgbClr val="FFFFFF"/>
                </a:solidFill>
                <a:latin typeface="Georgia"/>
                <a:ea typeface="Georgia"/>
                <a:cs typeface="Georgia"/>
                <a:sym typeface="Georgia"/>
              </a:rPr>
              <a:t> Everyone needs a helping hand. A tension in therapy and supervisory relationships is the need to feel and appear competent, while also needing to ask for and receive assistance. This exercise helps identify these competing facets and can stimulate a conversation to explore and personalize the goals of supervision, along with clarifying how the supervisee may best receive support from the supervisor. This activity works well with supervisees who work with clients exposed to trauma and challenging clients.</a:t>
            </a:r>
            <a:endParaRPr sz="2400">
              <a:solidFill>
                <a:srgbClr val="FFFFFF"/>
              </a:solidFill>
              <a:latin typeface="Georgia"/>
              <a:ea typeface="Georgia"/>
              <a:cs typeface="Georgia"/>
              <a:sym typeface="Georgia"/>
            </a:endParaRPr>
          </a:p>
          <a:p>
            <a:pPr marL="0" lvl="0" indent="0" algn="l" rtl="0">
              <a:lnSpc>
                <a:spcPct val="115000"/>
              </a:lnSpc>
              <a:spcBef>
                <a:spcPts val="600"/>
              </a:spcBef>
              <a:spcAft>
                <a:spcPts val="0"/>
              </a:spcAft>
              <a:buClr>
                <a:schemeClr val="dk1"/>
              </a:buClr>
              <a:buSzPts val="1100"/>
              <a:buFont typeface="Arial"/>
              <a:buNone/>
            </a:pPr>
            <a:r>
              <a:rPr lang="en-US" sz="2400" b="1">
                <a:solidFill>
                  <a:srgbClr val="FFFFFF"/>
                </a:solidFill>
                <a:latin typeface="Georgia"/>
                <a:ea typeface="Georgia"/>
                <a:cs typeface="Georgia"/>
                <a:sym typeface="Georgia"/>
              </a:rPr>
              <a:t>Materials</a:t>
            </a:r>
            <a:r>
              <a:rPr lang="en-US" sz="2400">
                <a:solidFill>
                  <a:srgbClr val="FFFFFF"/>
                </a:solidFill>
                <a:latin typeface="Georgia"/>
                <a:ea typeface="Georgia"/>
                <a:cs typeface="Georgia"/>
                <a:sym typeface="Georgia"/>
              </a:rPr>
              <a:t>: Sheet of paper, colored pencils, pens, markers, or crayons</a:t>
            </a:r>
            <a:r>
              <a:rPr lang="en-US" sz="3200">
                <a:solidFill>
                  <a:srgbClr val="FFFFFF"/>
                </a:solidFill>
                <a:latin typeface="Arial"/>
                <a:ea typeface="Arial"/>
                <a:cs typeface="Arial"/>
                <a:sym typeface="Arial"/>
              </a:rPr>
              <a:t>.</a:t>
            </a:r>
            <a:endParaRPr sz="3200">
              <a:solidFill>
                <a:srgbClr val="FFFFFF"/>
              </a:solidFill>
              <a:latin typeface="Arial"/>
              <a:ea typeface="Arial"/>
              <a:cs typeface="Arial"/>
              <a:sym typeface="Arial"/>
            </a:endParaRPr>
          </a:p>
          <a:p>
            <a:pPr marL="285750" lvl="0" indent="-184150" algn="l" rtl="0">
              <a:spcBef>
                <a:spcPts val="0"/>
              </a:spcBef>
              <a:spcAft>
                <a:spcPts val="0"/>
              </a:spcAft>
              <a:buSzPts val="1600"/>
              <a:buNone/>
            </a:pPr>
            <a:endParaRPr sz="2400">
              <a:solidFill>
                <a:srgbClr val="FFFFFF"/>
              </a:solidFill>
              <a:latin typeface="Georgia"/>
              <a:ea typeface="Georgia"/>
              <a:cs typeface="Georgia"/>
              <a:sym typeface="Georgia"/>
            </a:endParaRPr>
          </a:p>
        </p:txBody>
      </p:sp>
      <p:pic>
        <p:nvPicPr>
          <p:cNvPr id="261" name="Google Shape;261;gce9b8e762d_1_36"/>
          <p:cNvPicPr preferRelativeResize="0"/>
          <p:nvPr/>
        </p:nvPicPr>
        <p:blipFill>
          <a:blip r:embed="rId3">
            <a:alphaModFix/>
          </a:blip>
          <a:stretch>
            <a:fillRect/>
          </a:stretch>
        </p:blipFill>
        <p:spPr>
          <a:xfrm>
            <a:off x="9221125" y="214825"/>
            <a:ext cx="2478801" cy="23796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
          <p:cNvSpPr txBox="1">
            <a:spLocks noGrp="1"/>
          </p:cNvSpPr>
          <p:nvPr>
            <p:ph type="title"/>
          </p:nvPr>
        </p:nvSpPr>
        <p:spPr>
          <a:xfrm>
            <a:off x="334108" y="334107"/>
            <a:ext cx="9163173" cy="1617785"/>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3600"/>
              <a:buFont typeface="Century Gothic"/>
              <a:buNone/>
            </a:pPr>
            <a:r>
              <a:rPr lang="en-US"/>
              <a:t>FIRST RESPONDERS</a:t>
            </a:r>
            <a:endParaRPr/>
          </a:p>
        </p:txBody>
      </p:sp>
      <p:sp>
        <p:nvSpPr>
          <p:cNvPr id="148" name="Google Shape;148;p2"/>
          <p:cNvSpPr txBox="1">
            <a:spLocks noGrp="1"/>
          </p:cNvSpPr>
          <p:nvPr>
            <p:ph type="body" idx="1"/>
          </p:nvPr>
        </p:nvSpPr>
        <p:spPr>
          <a:xfrm>
            <a:off x="211658" y="1393896"/>
            <a:ext cx="8884500" cy="3376200"/>
          </a:xfrm>
          <a:prstGeom prst="rect">
            <a:avLst/>
          </a:prstGeom>
          <a:noFill/>
          <a:ln>
            <a:noFill/>
          </a:ln>
        </p:spPr>
        <p:txBody>
          <a:bodyPr spcFirstLastPara="1" wrap="square" lIns="91425" tIns="45700" rIns="91425" bIns="45700" anchor="ctr" anchorCtr="0">
            <a:normAutofit/>
          </a:bodyPr>
          <a:lstStyle/>
          <a:p>
            <a:pPr marL="457200" lvl="0" indent="-345440" algn="l" rtl="0">
              <a:spcBef>
                <a:spcPts val="0"/>
              </a:spcBef>
              <a:spcAft>
                <a:spcPts val="0"/>
              </a:spcAft>
              <a:buClr>
                <a:srgbClr val="FFFFFF"/>
              </a:buClr>
              <a:buSzPts val="1840"/>
              <a:buFont typeface="Arial"/>
              <a:buChar char="●"/>
            </a:pPr>
            <a:r>
              <a:rPr lang="en-US" sz="2400">
                <a:solidFill>
                  <a:srgbClr val="FFFFFF"/>
                </a:solidFill>
                <a:latin typeface="Arial"/>
                <a:ea typeface="Arial"/>
                <a:cs typeface="Arial"/>
                <a:sym typeface="Arial"/>
              </a:rPr>
              <a:t>EMTs, firefighters, and police officers</a:t>
            </a:r>
            <a:endParaRPr sz="2400">
              <a:solidFill>
                <a:srgbClr val="FFFFFF"/>
              </a:solidFill>
              <a:latin typeface="Arial"/>
              <a:ea typeface="Arial"/>
              <a:cs typeface="Arial"/>
              <a:sym typeface="Arial"/>
            </a:endParaRPr>
          </a:p>
          <a:p>
            <a:pPr marL="457200" lvl="0" indent="-345440" algn="l" rtl="0">
              <a:spcBef>
                <a:spcPts val="0"/>
              </a:spcBef>
              <a:spcAft>
                <a:spcPts val="0"/>
              </a:spcAft>
              <a:buClr>
                <a:srgbClr val="FFFFFF"/>
              </a:buClr>
              <a:buSzPts val="1840"/>
              <a:buFont typeface="Arial"/>
              <a:buChar char="●"/>
            </a:pPr>
            <a:r>
              <a:rPr lang="en-US" sz="2400">
                <a:solidFill>
                  <a:srgbClr val="FFFFFF"/>
                </a:solidFill>
                <a:latin typeface="Arial"/>
                <a:ea typeface="Arial"/>
                <a:cs typeface="Arial"/>
                <a:sym typeface="Arial"/>
              </a:rPr>
              <a:t>Designated and trained to immediately respond to a scene of an accident or emergency to provide assistance</a:t>
            </a:r>
            <a:endParaRPr sz="2400">
              <a:solidFill>
                <a:srgbClr val="FFFFFF"/>
              </a:solidFill>
              <a:latin typeface="Arial"/>
              <a:ea typeface="Arial"/>
              <a:cs typeface="Arial"/>
              <a:sym typeface="Arial"/>
            </a:endParaRPr>
          </a:p>
          <a:p>
            <a:pPr marL="457200" lvl="0" indent="-381000" algn="l" rtl="0">
              <a:spcBef>
                <a:spcPts val="0"/>
              </a:spcBef>
              <a:spcAft>
                <a:spcPts val="0"/>
              </a:spcAft>
              <a:buClr>
                <a:srgbClr val="FFFFFF"/>
              </a:buClr>
              <a:buSzPts val="2400"/>
              <a:buFont typeface="Arial"/>
              <a:buChar char="●"/>
            </a:pPr>
            <a:r>
              <a:rPr lang="en-US" sz="2400">
                <a:solidFill>
                  <a:srgbClr val="FFFFFF"/>
                </a:solidFill>
                <a:latin typeface="Arial"/>
                <a:ea typeface="Arial"/>
                <a:cs typeface="Arial"/>
                <a:sym typeface="Arial"/>
              </a:rPr>
              <a:t>Essential to the community but over time increases the risk of trauma</a:t>
            </a:r>
            <a:endParaRPr sz="2400">
              <a:solidFill>
                <a:srgbClr val="FFFFFF"/>
              </a:solidFill>
              <a:latin typeface="Arial"/>
              <a:ea typeface="Arial"/>
              <a:cs typeface="Arial"/>
              <a:sym typeface="Arial"/>
            </a:endParaRPr>
          </a:p>
          <a:p>
            <a:pPr marL="457200" lvl="0" indent="0" algn="l" rtl="0">
              <a:spcBef>
                <a:spcPts val="0"/>
              </a:spcBef>
              <a:spcAft>
                <a:spcPts val="0"/>
              </a:spcAft>
              <a:buNone/>
            </a:pPr>
            <a:endParaRPr/>
          </a:p>
        </p:txBody>
      </p:sp>
      <p:pic>
        <p:nvPicPr>
          <p:cNvPr id="149" name="Google Shape;149;p2"/>
          <p:cNvPicPr preferRelativeResize="0"/>
          <p:nvPr/>
        </p:nvPicPr>
        <p:blipFill>
          <a:blip r:embed="rId3">
            <a:alphaModFix/>
          </a:blip>
          <a:stretch>
            <a:fillRect/>
          </a:stretch>
        </p:blipFill>
        <p:spPr>
          <a:xfrm>
            <a:off x="2459925" y="3878052"/>
            <a:ext cx="7272150" cy="26907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gce9b8e762d_1_43"/>
          <p:cNvSpPr txBox="1">
            <a:spLocks noGrp="1"/>
          </p:cNvSpPr>
          <p:nvPr>
            <p:ph type="title"/>
          </p:nvPr>
        </p:nvSpPr>
        <p:spPr>
          <a:xfrm>
            <a:off x="525950" y="99150"/>
            <a:ext cx="8534400" cy="22968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3600"/>
              <a:buFont typeface="Century Gothic"/>
              <a:buNone/>
            </a:pPr>
            <a:r>
              <a:rPr lang="en-US"/>
              <a:t>EXPRESSIVE ART TECHNIQUES  AND PLAY THERAPY INTERVENTIONS WITH FIRST RESPONDERS: SUPERVISION AND EXPRESSIVE ARTS: ACTIVITY</a:t>
            </a:r>
            <a:endParaRPr/>
          </a:p>
        </p:txBody>
      </p:sp>
      <p:sp>
        <p:nvSpPr>
          <p:cNvPr id="267" name="Google Shape;267;gce9b8e762d_1_43"/>
          <p:cNvSpPr txBox="1">
            <a:spLocks noGrp="1"/>
          </p:cNvSpPr>
          <p:nvPr>
            <p:ph type="body" idx="1"/>
          </p:nvPr>
        </p:nvSpPr>
        <p:spPr>
          <a:xfrm>
            <a:off x="132200" y="2230925"/>
            <a:ext cx="11898300" cy="4412100"/>
          </a:xfrm>
          <a:prstGeom prst="rect">
            <a:avLst/>
          </a:prstGeom>
          <a:noFill/>
          <a:ln>
            <a:noFill/>
          </a:ln>
        </p:spPr>
        <p:txBody>
          <a:bodyPr spcFirstLastPara="1" wrap="square" lIns="91425" tIns="45700" rIns="91425" bIns="45700" anchor="ctr" anchorCtr="0">
            <a:normAutofit lnSpcReduction="20000"/>
          </a:bodyPr>
          <a:lstStyle/>
          <a:p>
            <a:pPr marL="0" lvl="0" indent="0" algn="l" rtl="0">
              <a:lnSpc>
                <a:spcPct val="115000"/>
              </a:lnSpc>
              <a:spcBef>
                <a:spcPts val="600"/>
              </a:spcBef>
              <a:spcAft>
                <a:spcPts val="0"/>
              </a:spcAft>
              <a:buClr>
                <a:schemeClr val="dk1"/>
              </a:buClr>
              <a:buSzPts val="1100"/>
              <a:buFont typeface="Arial"/>
              <a:buNone/>
            </a:pPr>
            <a:r>
              <a:rPr lang="en-US" sz="2400" b="1">
                <a:solidFill>
                  <a:srgbClr val="FFFFFF"/>
                </a:solidFill>
                <a:latin typeface="Georgia"/>
                <a:ea typeface="Georgia"/>
                <a:cs typeface="Georgia"/>
                <a:sym typeface="Georgia"/>
              </a:rPr>
              <a:t>Procedure:</a:t>
            </a:r>
            <a:r>
              <a:rPr lang="en-US" sz="2400">
                <a:solidFill>
                  <a:srgbClr val="FFFFFF"/>
                </a:solidFill>
                <a:latin typeface="Georgia"/>
                <a:ea typeface="Georgia"/>
                <a:cs typeface="Georgia"/>
                <a:sym typeface="Georgia"/>
              </a:rPr>
              <a:t> Supervisees are invited to trace their hand on a sheet of paper and respond to the prompt for each finger with a word, phrase, or symbol:</a:t>
            </a:r>
            <a:endParaRPr sz="2400">
              <a:solidFill>
                <a:srgbClr val="FFFFFF"/>
              </a:solidFill>
              <a:latin typeface="Georgia"/>
              <a:ea typeface="Georgia"/>
              <a:cs typeface="Georgia"/>
              <a:sym typeface="Georgia"/>
            </a:endParaRPr>
          </a:p>
          <a:p>
            <a:pPr marL="0" lvl="0" indent="0" algn="l" rtl="0">
              <a:lnSpc>
                <a:spcPct val="115000"/>
              </a:lnSpc>
              <a:spcBef>
                <a:spcPts val="600"/>
              </a:spcBef>
              <a:spcAft>
                <a:spcPts val="0"/>
              </a:spcAft>
              <a:buClr>
                <a:schemeClr val="dk1"/>
              </a:buClr>
              <a:buSzPts val="1100"/>
              <a:buFont typeface="Arial"/>
              <a:buNone/>
            </a:pPr>
            <a:r>
              <a:rPr lang="en-US" sz="2400">
                <a:solidFill>
                  <a:srgbClr val="FFFFFF"/>
                </a:solidFill>
                <a:latin typeface="Georgia"/>
                <a:ea typeface="Georgia"/>
                <a:cs typeface="Georgia"/>
                <a:sym typeface="Georgia"/>
              </a:rPr>
              <a:t>Index (or pointer) finger—Share a direction you wish to travel or a goal you wish to strive for in supervision</a:t>
            </a:r>
            <a:r>
              <a:rPr lang="en-US" sz="3600">
                <a:solidFill>
                  <a:srgbClr val="FFFFFF"/>
                </a:solidFill>
                <a:latin typeface="Arial"/>
                <a:ea typeface="Arial"/>
                <a:cs typeface="Arial"/>
                <a:sym typeface="Arial"/>
              </a:rPr>
              <a:t>.</a:t>
            </a:r>
            <a:endParaRPr sz="3600">
              <a:solidFill>
                <a:srgbClr val="FFFFFF"/>
              </a:solidFill>
              <a:latin typeface="Arial"/>
              <a:ea typeface="Arial"/>
              <a:cs typeface="Arial"/>
              <a:sym typeface="Arial"/>
            </a:endParaRPr>
          </a:p>
          <a:p>
            <a:pPr marL="0" lvl="0" indent="0" algn="l" rtl="0">
              <a:lnSpc>
                <a:spcPct val="115000"/>
              </a:lnSpc>
              <a:spcBef>
                <a:spcPts val="600"/>
              </a:spcBef>
              <a:spcAft>
                <a:spcPts val="0"/>
              </a:spcAft>
              <a:buClr>
                <a:schemeClr val="dk1"/>
              </a:buClr>
              <a:buSzPts val="1100"/>
              <a:buFont typeface="Arial"/>
              <a:buNone/>
            </a:pPr>
            <a:r>
              <a:rPr lang="en-US" sz="2400">
                <a:solidFill>
                  <a:srgbClr val="FFFFFF"/>
                </a:solidFill>
                <a:latin typeface="Georgia"/>
                <a:ea typeface="Georgia"/>
                <a:cs typeface="Georgia"/>
                <a:sym typeface="Georgia"/>
              </a:rPr>
              <a:t>Middle finger—Identify a stressor or frustration you anticipate or experience in supervision.</a:t>
            </a:r>
            <a:endParaRPr sz="2400">
              <a:solidFill>
                <a:srgbClr val="FFFFFF"/>
              </a:solidFill>
              <a:latin typeface="Georgia"/>
              <a:ea typeface="Georgia"/>
              <a:cs typeface="Georgia"/>
              <a:sym typeface="Georgia"/>
            </a:endParaRPr>
          </a:p>
          <a:p>
            <a:pPr marL="0" lvl="0" indent="0" algn="l" rtl="0">
              <a:lnSpc>
                <a:spcPct val="115000"/>
              </a:lnSpc>
              <a:spcBef>
                <a:spcPts val="600"/>
              </a:spcBef>
              <a:spcAft>
                <a:spcPts val="0"/>
              </a:spcAft>
              <a:buClr>
                <a:schemeClr val="dk1"/>
              </a:buClr>
              <a:buSzPts val="1100"/>
              <a:buFont typeface="Arial"/>
              <a:buNone/>
            </a:pPr>
            <a:r>
              <a:rPr lang="en-US" sz="2400">
                <a:solidFill>
                  <a:srgbClr val="FFFFFF"/>
                </a:solidFill>
                <a:latin typeface="Georgia"/>
                <a:ea typeface="Georgia"/>
                <a:cs typeface="Georgia"/>
                <a:sym typeface="Georgia"/>
              </a:rPr>
              <a:t>Ring finger—Note how you might show your commitment to the process of supervision.</a:t>
            </a:r>
            <a:endParaRPr sz="2400">
              <a:solidFill>
                <a:srgbClr val="FFFFFF"/>
              </a:solidFill>
              <a:latin typeface="Georgia"/>
              <a:ea typeface="Georgia"/>
              <a:cs typeface="Georgia"/>
              <a:sym typeface="Georgia"/>
            </a:endParaRPr>
          </a:p>
          <a:p>
            <a:pPr marL="0" lvl="0" indent="0" algn="l" rtl="0">
              <a:lnSpc>
                <a:spcPct val="115000"/>
              </a:lnSpc>
              <a:spcBef>
                <a:spcPts val="600"/>
              </a:spcBef>
              <a:spcAft>
                <a:spcPts val="0"/>
              </a:spcAft>
              <a:buClr>
                <a:schemeClr val="dk1"/>
              </a:buClr>
              <a:buSzPts val="1100"/>
              <a:buFont typeface="Arial"/>
              <a:buNone/>
            </a:pPr>
            <a:r>
              <a:rPr lang="en-US" sz="2400">
                <a:solidFill>
                  <a:srgbClr val="FFFFFF"/>
                </a:solidFill>
                <a:latin typeface="Georgia"/>
                <a:ea typeface="Georgia"/>
                <a:cs typeface="Georgia"/>
                <a:sym typeface="Georgia"/>
              </a:rPr>
              <a:t>Pinky finger—State how you may present and/or hope to present yourself in supervision.</a:t>
            </a:r>
            <a:endParaRPr sz="2400">
              <a:solidFill>
                <a:srgbClr val="FFFFFF"/>
              </a:solidFill>
              <a:latin typeface="Georgia"/>
              <a:ea typeface="Georgia"/>
              <a:cs typeface="Georgia"/>
              <a:sym typeface="Georgia"/>
            </a:endParaRPr>
          </a:p>
          <a:p>
            <a:pPr marL="285750" lvl="0" indent="-184150" algn="l" rtl="0">
              <a:spcBef>
                <a:spcPts val="0"/>
              </a:spcBef>
              <a:spcAft>
                <a:spcPts val="0"/>
              </a:spcAft>
              <a:buSzPts val="1600"/>
              <a:buNone/>
            </a:pPr>
            <a:endParaRPr sz="2400" b="1">
              <a:solidFill>
                <a:srgbClr val="FFFFFF"/>
              </a:solidFill>
              <a:latin typeface="Georgia"/>
              <a:ea typeface="Georgia"/>
              <a:cs typeface="Georgia"/>
              <a:sym typeface="Georgi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gce9b8e762d_1_50"/>
          <p:cNvSpPr txBox="1">
            <a:spLocks noGrp="1"/>
          </p:cNvSpPr>
          <p:nvPr>
            <p:ph type="title"/>
          </p:nvPr>
        </p:nvSpPr>
        <p:spPr>
          <a:xfrm>
            <a:off x="525950" y="99150"/>
            <a:ext cx="8534400" cy="22968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3600"/>
              <a:buFont typeface="Century Gothic"/>
              <a:buNone/>
            </a:pPr>
            <a:r>
              <a:rPr lang="en-US"/>
              <a:t>EXPRESSIVE ART TECHNIQUES  AND PLAY THERAPY INTERVENTIONS WITH FIRST RESPONDERS: SUPERVISION AND EXPRESSIVE ARTS: ACTIVITY</a:t>
            </a:r>
            <a:endParaRPr/>
          </a:p>
        </p:txBody>
      </p:sp>
      <p:sp>
        <p:nvSpPr>
          <p:cNvPr id="273" name="Google Shape;273;gce9b8e762d_1_50"/>
          <p:cNvSpPr txBox="1">
            <a:spLocks noGrp="1"/>
          </p:cNvSpPr>
          <p:nvPr>
            <p:ph type="body" idx="1"/>
          </p:nvPr>
        </p:nvSpPr>
        <p:spPr>
          <a:xfrm>
            <a:off x="132200" y="2395950"/>
            <a:ext cx="11898300" cy="4247100"/>
          </a:xfrm>
          <a:prstGeom prst="rect">
            <a:avLst/>
          </a:prstGeom>
          <a:noFill/>
          <a:ln>
            <a:noFill/>
          </a:ln>
        </p:spPr>
        <p:txBody>
          <a:bodyPr spcFirstLastPara="1" wrap="square" lIns="91425" tIns="45700" rIns="91425" bIns="45700" anchor="ctr" anchorCtr="0">
            <a:normAutofit lnSpcReduction="10000"/>
          </a:bodyPr>
          <a:lstStyle/>
          <a:p>
            <a:pPr marL="0" lvl="0" indent="0" algn="l" rtl="0">
              <a:lnSpc>
                <a:spcPct val="115000"/>
              </a:lnSpc>
              <a:spcBef>
                <a:spcPts val="600"/>
              </a:spcBef>
              <a:spcAft>
                <a:spcPts val="0"/>
              </a:spcAft>
              <a:buClr>
                <a:schemeClr val="dk1"/>
              </a:buClr>
              <a:buSzPts val="1100"/>
              <a:buFont typeface="Arial"/>
              <a:buNone/>
            </a:pPr>
            <a:r>
              <a:rPr lang="en-US" sz="2400">
                <a:solidFill>
                  <a:srgbClr val="FFFFFF"/>
                </a:solidFill>
                <a:latin typeface="Georgia"/>
                <a:ea typeface="Georgia"/>
                <a:cs typeface="Georgia"/>
                <a:sym typeface="Georgia"/>
              </a:rPr>
              <a:t>Thumb—Share what and who helps you hold it together when you are experiencing troubling times.</a:t>
            </a:r>
            <a:endParaRPr sz="2400">
              <a:solidFill>
                <a:srgbClr val="FFFFFF"/>
              </a:solidFill>
              <a:latin typeface="Georgia"/>
              <a:ea typeface="Georgia"/>
              <a:cs typeface="Georgia"/>
              <a:sym typeface="Georgia"/>
            </a:endParaRPr>
          </a:p>
          <a:p>
            <a:pPr marL="0" lvl="0" indent="0" algn="l" rtl="0">
              <a:lnSpc>
                <a:spcPct val="115000"/>
              </a:lnSpc>
              <a:spcBef>
                <a:spcPts val="600"/>
              </a:spcBef>
              <a:spcAft>
                <a:spcPts val="0"/>
              </a:spcAft>
              <a:buClr>
                <a:schemeClr val="dk1"/>
              </a:buClr>
              <a:buSzPts val="1100"/>
              <a:buFont typeface="Arial"/>
              <a:buNone/>
            </a:pPr>
            <a:r>
              <a:rPr lang="en-US" sz="2400" b="1">
                <a:solidFill>
                  <a:srgbClr val="FFFFFF"/>
                </a:solidFill>
                <a:latin typeface="Georgia"/>
                <a:ea typeface="Georgia"/>
                <a:cs typeface="Georgia"/>
                <a:sym typeface="Georgia"/>
              </a:rPr>
              <a:t>Processing:</a:t>
            </a:r>
            <a:r>
              <a:rPr lang="en-US" sz="2400">
                <a:solidFill>
                  <a:srgbClr val="FFFFFF"/>
                </a:solidFill>
                <a:latin typeface="Georgia"/>
                <a:ea typeface="Georgia"/>
                <a:cs typeface="Georgia"/>
                <a:sym typeface="Georgia"/>
              </a:rPr>
              <a:t> The supervisor can process this experience by asking, for example, “What discoveries did you make about yourself in this activity?” or “What are the common themes that emerge among your fingers?” or “How can supervision help you to hold it together during the challenges you will face?”</a:t>
            </a:r>
            <a:endParaRPr sz="2400">
              <a:solidFill>
                <a:srgbClr val="FFFFFF"/>
              </a:solidFill>
              <a:latin typeface="Georgia"/>
              <a:ea typeface="Georgia"/>
              <a:cs typeface="Georgia"/>
              <a:sym typeface="Georgia"/>
            </a:endParaRPr>
          </a:p>
          <a:p>
            <a:pPr marL="0" lvl="0" indent="0" algn="l" rtl="0">
              <a:lnSpc>
                <a:spcPct val="115000"/>
              </a:lnSpc>
              <a:spcBef>
                <a:spcPts val="400"/>
              </a:spcBef>
              <a:spcAft>
                <a:spcPts val="0"/>
              </a:spcAft>
              <a:buClr>
                <a:schemeClr val="dk1"/>
              </a:buClr>
              <a:buSzPts val="1100"/>
              <a:buFont typeface="Arial"/>
              <a:buNone/>
            </a:pPr>
            <a:r>
              <a:rPr lang="en-US" sz="1800" b="1">
                <a:solidFill>
                  <a:srgbClr val="FFFFFF"/>
                </a:solidFill>
                <a:latin typeface="Georgia"/>
                <a:ea typeface="Georgia"/>
                <a:cs typeface="Georgia"/>
                <a:sym typeface="Georgia"/>
              </a:rPr>
              <a:t>Reference:</a:t>
            </a:r>
            <a:r>
              <a:rPr lang="en-US" sz="1800">
                <a:solidFill>
                  <a:srgbClr val="FFFFFF"/>
                </a:solidFill>
                <a:latin typeface="Georgia"/>
                <a:ea typeface="Georgia"/>
                <a:cs typeface="Georgia"/>
                <a:sym typeface="Georgia"/>
              </a:rPr>
              <a:t> Anne L. Stewart</a:t>
            </a:r>
            <a:endParaRPr sz="1800">
              <a:solidFill>
                <a:srgbClr val="FFFFFF"/>
              </a:solidFill>
              <a:latin typeface="Georgia"/>
              <a:ea typeface="Georgia"/>
              <a:cs typeface="Georgia"/>
              <a:sym typeface="Georgia"/>
            </a:endParaRPr>
          </a:p>
          <a:p>
            <a:pPr marL="0" lvl="0" indent="0" algn="l" rtl="0">
              <a:lnSpc>
                <a:spcPct val="115000"/>
              </a:lnSpc>
              <a:spcBef>
                <a:spcPts val="400"/>
              </a:spcBef>
              <a:spcAft>
                <a:spcPts val="0"/>
              </a:spcAft>
              <a:buClr>
                <a:schemeClr val="dk1"/>
              </a:buClr>
              <a:buSzPts val="1100"/>
              <a:buFont typeface="Arial"/>
              <a:buNone/>
            </a:pPr>
            <a:r>
              <a:rPr lang="en-US" sz="1800">
                <a:solidFill>
                  <a:srgbClr val="FFFFFF"/>
                </a:solidFill>
                <a:latin typeface="Georgia"/>
                <a:ea typeface="Georgia"/>
                <a:cs typeface="Georgia"/>
                <a:sym typeface="Georgia"/>
              </a:rPr>
              <a:t>Lennis G. Echterling</a:t>
            </a:r>
            <a:endParaRPr sz="1800">
              <a:solidFill>
                <a:srgbClr val="FFFFFF"/>
              </a:solidFill>
              <a:latin typeface="Georgia"/>
              <a:ea typeface="Georgia"/>
              <a:cs typeface="Georgia"/>
              <a:sym typeface="Georgia"/>
            </a:endParaRPr>
          </a:p>
          <a:p>
            <a:pPr marL="0" lvl="0" indent="0" algn="l" rtl="0">
              <a:lnSpc>
                <a:spcPct val="115000"/>
              </a:lnSpc>
              <a:spcBef>
                <a:spcPts val="400"/>
              </a:spcBef>
              <a:spcAft>
                <a:spcPts val="0"/>
              </a:spcAft>
              <a:buClr>
                <a:schemeClr val="dk1"/>
              </a:buClr>
              <a:buSzPts val="1100"/>
              <a:buFont typeface="Arial"/>
              <a:buNone/>
            </a:pPr>
            <a:r>
              <a:rPr lang="en-US" sz="1800" b="1">
                <a:solidFill>
                  <a:srgbClr val="FFFFFF"/>
                </a:solidFill>
                <a:latin typeface="Georgia"/>
                <a:ea typeface="Georgia"/>
                <a:cs typeface="Georgia"/>
                <a:sym typeface="Georgia"/>
              </a:rPr>
              <a:t>Chapter 4: Attachment-Based Play Techniques for Enhancing Growth in Supervision  In </a:t>
            </a:r>
            <a:r>
              <a:rPr lang="en-US" sz="1800">
                <a:solidFill>
                  <a:srgbClr val="FFFFFF"/>
                </a:solidFill>
                <a:latin typeface="Georgia"/>
                <a:ea typeface="Georgia"/>
                <a:cs typeface="Georgia"/>
                <a:sym typeface="Georgia"/>
              </a:rPr>
              <a:t>Techniques and Interventions for Play Therapy and Clinical Supervision,  Fazio-Griffith, L., &amp; Marino, R. (In Press, 2020) Eds. </a:t>
            </a:r>
            <a:endParaRPr sz="1800">
              <a:solidFill>
                <a:srgbClr val="FFFFFF"/>
              </a:solidFill>
              <a:latin typeface="Georgia"/>
              <a:ea typeface="Georgia"/>
              <a:cs typeface="Georgia"/>
              <a:sym typeface="Georgia"/>
            </a:endParaRPr>
          </a:p>
          <a:p>
            <a:pPr marL="285750" lvl="0" indent="-184150" algn="l" rtl="0">
              <a:spcBef>
                <a:spcPts val="0"/>
              </a:spcBef>
              <a:spcAft>
                <a:spcPts val="0"/>
              </a:spcAft>
              <a:buSzPts val="1600"/>
              <a:buNone/>
            </a:pPr>
            <a:endParaRPr sz="2400" b="1">
              <a:solidFill>
                <a:srgbClr val="FFFFFF"/>
              </a:solidFill>
              <a:latin typeface="Georgia"/>
              <a:ea typeface="Georgia"/>
              <a:cs typeface="Georgia"/>
              <a:sym typeface="Georgi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gceb7c5ad63_0_0"/>
          <p:cNvSpPr txBox="1">
            <a:spLocks noGrp="1"/>
          </p:cNvSpPr>
          <p:nvPr>
            <p:ph type="title"/>
          </p:nvPr>
        </p:nvSpPr>
        <p:spPr>
          <a:xfrm>
            <a:off x="579375" y="69875"/>
            <a:ext cx="8065800" cy="1694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References</a:t>
            </a:r>
            <a:endParaRPr/>
          </a:p>
        </p:txBody>
      </p:sp>
      <p:sp>
        <p:nvSpPr>
          <p:cNvPr id="279" name="Google Shape;279;gceb7c5ad63_0_0"/>
          <p:cNvSpPr txBox="1">
            <a:spLocks noGrp="1"/>
          </p:cNvSpPr>
          <p:nvPr>
            <p:ph type="body" idx="1"/>
          </p:nvPr>
        </p:nvSpPr>
        <p:spPr>
          <a:xfrm>
            <a:off x="579375" y="1222700"/>
            <a:ext cx="8534400" cy="5401500"/>
          </a:xfrm>
          <a:prstGeom prst="rect">
            <a:avLst/>
          </a:prstGeom>
        </p:spPr>
        <p:txBody>
          <a:bodyPr spcFirstLastPara="1" wrap="square" lIns="91425" tIns="45700" rIns="91425" bIns="45700" anchor="ctr" anchorCtr="0">
            <a:normAutofit fontScale="92500" lnSpcReduction="20000"/>
          </a:bodyPr>
          <a:lstStyle/>
          <a:p>
            <a:pPr marL="0" lvl="0" indent="0" algn="l" rtl="0">
              <a:lnSpc>
                <a:spcPct val="115000"/>
              </a:lnSpc>
              <a:spcBef>
                <a:spcPts val="400"/>
              </a:spcBef>
              <a:spcAft>
                <a:spcPts val="0"/>
              </a:spcAft>
              <a:buNone/>
            </a:pPr>
            <a:r>
              <a:rPr lang="en-US" sz="1800">
                <a:solidFill>
                  <a:srgbClr val="FFFFFF"/>
                </a:solidFill>
                <a:latin typeface="Times New Roman"/>
                <a:ea typeface="Times New Roman"/>
                <a:cs typeface="Times New Roman"/>
                <a:sym typeface="Times New Roman"/>
              </a:rPr>
              <a:t>C</a:t>
            </a:r>
            <a:r>
              <a:rPr lang="en-US" sz="1500">
                <a:solidFill>
                  <a:srgbClr val="FFFFFF"/>
                </a:solidFill>
                <a:latin typeface="Times New Roman"/>
                <a:ea typeface="Times New Roman"/>
                <a:cs typeface="Times New Roman"/>
                <a:sym typeface="Times New Roman"/>
              </a:rPr>
              <a:t>hopko BA, Palmieri PA, Adams RE. Critical incident history questionnaire replication: frequency and severity of t</a:t>
            </a:r>
            <a:r>
              <a:rPr lang="en-US" sz="1500">
                <a:solidFill>
                  <a:srgbClr val="FFFFFF"/>
                </a:solidFill>
                <a:latin typeface="Georgia"/>
                <a:ea typeface="Georgia"/>
                <a:cs typeface="Georgia"/>
                <a:sym typeface="Georgia"/>
              </a:rPr>
              <a:t>rauma exposure among officers from small and midsize police agencies. J Trauma Stress. 2015</a:t>
            </a:r>
            <a:endParaRPr sz="1500">
              <a:solidFill>
                <a:srgbClr val="FFFFFF"/>
              </a:solidFill>
              <a:latin typeface="Georgia"/>
              <a:ea typeface="Georgia"/>
              <a:cs typeface="Georgia"/>
              <a:sym typeface="Georgia"/>
            </a:endParaRPr>
          </a:p>
          <a:p>
            <a:pPr marL="0" lvl="0" indent="0" algn="l" rtl="0">
              <a:lnSpc>
                <a:spcPct val="115000"/>
              </a:lnSpc>
              <a:spcBef>
                <a:spcPts val="400"/>
              </a:spcBef>
              <a:spcAft>
                <a:spcPts val="0"/>
              </a:spcAft>
              <a:buNone/>
            </a:pPr>
            <a:r>
              <a:rPr lang="en-US" sz="1500">
                <a:solidFill>
                  <a:srgbClr val="FFFFFF"/>
                </a:solidFill>
                <a:latin typeface="Georgia"/>
                <a:ea typeface="Georgia"/>
                <a:cs typeface="Georgia"/>
                <a:sym typeface="Georgia"/>
              </a:rPr>
              <a:t>Flannery, R. (2015). Treating Psychological Trauma in First Responders: A Multi-Modal Paradigm. </a:t>
            </a:r>
            <a:r>
              <a:rPr lang="en-US" sz="1500" i="1">
                <a:solidFill>
                  <a:srgbClr val="FFFFFF"/>
                </a:solidFill>
                <a:latin typeface="Georgia"/>
                <a:ea typeface="Georgia"/>
                <a:cs typeface="Georgia"/>
                <a:sym typeface="Georgia"/>
              </a:rPr>
              <a:t>Psychiatric Quarterly</a:t>
            </a:r>
            <a:r>
              <a:rPr lang="en-US" sz="1500">
                <a:solidFill>
                  <a:srgbClr val="FFFFFF"/>
                </a:solidFill>
                <a:latin typeface="Georgia"/>
                <a:ea typeface="Georgia"/>
                <a:cs typeface="Georgia"/>
                <a:sym typeface="Georgia"/>
              </a:rPr>
              <a:t>, </a:t>
            </a:r>
            <a:r>
              <a:rPr lang="en-US" sz="1500" i="1">
                <a:solidFill>
                  <a:srgbClr val="FFFFFF"/>
                </a:solidFill>
                <a:latin typeface="Georgia"/>
                <a:ea typeface="Georgia"/>
                <a:cs typeface="Georgia"/>
                <a:sym typeface="Georgia"/>
              </a:rPr>
              <a:t>86</a:t>
            </a:r>
            <a:r>
              <a:rPr lang="en-US" sz="1500">
                <a:solidFill>
                  <a:srgbClr val="FFFFFF"/>
                </a:solidFill>
                <a:latin typeface="Georgia"/>
                <a:ea typeface="Georgia"/>
                <a:cs typeface="Georgia"/>
                <a:sym typeface="Georgia"/>
              </a:rPr>
              <a:t>(2), 261–267. </a:t>
            </a:r>
            <a:endParaRPr sz="1500">
              <a:solidFill>
                <a:srgbClr val="FFFFFF"/>
              </a:solidFill>
              <a:latin typeface="Georgia"/>
              <a:ea typeface="Georgia"/>
              <a:cs typeface="Georgia"/>
              <a:sym typeface="Georgia"/>
            </a:endParaRPr>
          </a:p>
          <a:p>
            <a:pPr marL="0" lvl="0" indent="0" algn="l" rtl="0">
              <a:lnSpc>
                <a:spcPct val="115000"/>
              </a:lnSpc>
              <a:spcBef>
                <a:spcPts val="400"/>
              </a:spcBef>
              <a:spcAft>
                <a:spcPts val="0"/>
              </a:spcAft>
              <a:buNone/>
            </a:pPr>
            <a:r>
              <a:rPr lang="en-US" sz="1500">
                <a:solidFill>
                  <a:srgbClr val="FFFFFF"/>
                </a:solidFill>
                <a:latin typeface="Georgia"/>
                <a:ea typeface="Georgia"/>
                <a:cs typeface="Georgia"/>
                <a:sym typeface="Georgia"/>
              </a:rPr>
              <a:t>Kottman, T. (2011). </a:t>
            </a:r>
            <a:r>
              <a:rPr lang="en-US" sz="1500" i="1">
                <a:solidFill>
                  <a:srgbClr val="FFFFFF"/>
                </a:solidFill>
                <a:latin typeface="Georgia"/>
                <a:ea typeface="Georgia"/>
                <a:cs typeface="Georgia"/>
                <a:sym typeface="Georgia"/>
              </a:rPr>
              <a:t>Play therapy basics and beyond</a:t>
            </a:r>
            <a:r>
              <a:rPr lang="en-US" sz="1500">
                <a:solidFill>
                  <a:srgbClr val="FFFFFF"/>
                </a:solidFill>
                <a:latin typeface="Georgia"/>
                <a:ea typeface="Georgia"/>
                <a:cs typeface="Georgia"/>
                <a:sym typeface="Georgia"/>
              </a:rPr>
              <a:t> (2nd ed.). Alexandria, VA: American Counseling Association</a:t>
            </a:r>
            <a:endParaRPr sz="1500">
              <a:solidFill>
                <a:srgbClr val="FFFFFF"/>
              </a:solidFill>
              <a:latin typeface="Georgia"/>
              <a:ea typeface="Georgia"/>
              <a:cs typeface="Georgia"/>
              <a:sym typeface="Georgia"/>
            </a:endParaRPr>
          </a:p>
          <a:p>
            <a:pPr marL="0" lvl="0" indent="0" algn="l" rtl="0">
              <a:lnSpc>
                <a:spcPct val="115000"/>
              </a:lnSpc>
              <a:spcBef>
                <a:spcPts val="0"/>
              </a:spcBef>
              <a:spcAft>
                <a:spcPts val="0"/>
              </a:spcAft>
              <a:buNone/>
            </a:pPr>
            <a:r>
              <a:rPr lang="en-US" sz="1500">
                <a:solidFill>
                  <a:schemeClr val="dk1"/>
                </a:solidFill>
                <a:latin typeface="Georgia"/>
                <a:ea typeface="Georgia"/>
                <a:cs typeface="Georgia"/>
                <a:sym typeface="Georgia"/>
              </a:rPr>
              <a:t> </a:t>
            </a:r>
            <a:r>
              <a:rPr lang="en-US" sz="1500">
                <a:solidFill>
                  <a:srgbClr val="FFFFFF"/>
                </a:solidFill>
                <a:latin typeface="Georgia"/>
                <a:ea typeface="Georgia"/>
                <a:cs typeface="Georgia"/>
                <a:sym typeface="Georgia"/>
              </a:rPr>
              <a:t>Lee, R. K. (2019). Expressive arts as a treatment for survivors of sexual trauma: Studying the phenomenon and efficacy of expressive arts use with adult survivors of commercial sexual exploitation. A clinical dissertation for the degree of Doctor of Psychology Pepperdine University. Retrieved from: </a:t>
            </a:r>
            <a:r>
              <a:rPr lang="en-US" sz="1500" u="sng">
                <a:solidFill>
                  <a:srgbClr val="FFFFFF"/>
                </a:solidFill>
                <a:latin typeface="Georgia"/>
                <a:ea typeface="Georgia"/>
                <a:cs typeface="Georgia"/>
                <a:sym typeface="Georgia"/>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https://media.proquest.com/media/pq/classic/doc/4327460469/fmt/ai/rep/NPDF?_s=GMnd8rJsMUCnIqXYeQ4bWkWAIqo%3D</a:t>
            </a:r>
            <a:endParaRPr sz="1500">
              <a:solidFill>
                <a:srgbClr val="FFFFFF"/>
              </a:solidFill>
              <a:latin typeface="Georgia"/>
              <a:ea typeface="Georgia"/>
              <a:cs typeface="Georgia"/>
              <a:sym typeface="Georgia"/>
            </a:endParaRPr>
          </a:p>
          <a:p>
            <a:pPr marL="0" lvl="0" indent="0" algn="l" rtl="0">
              <a:lnSpc>
                <a:spcPct val="115000"/>
              </a:lnSpc>
              <a:spcBef>
                <a:spcPts val="1200"/>
              </a:spcBef>
              <a:spcAft>
                <a:spcPts val="0"/>
              </a:spcAft>
              <a:buNone/>
            </a:pPr>
            <a:r>
              <a:rPr lang="en-US" sz="1500">
                <a:solidFill>
                  <a:schemeClr val="lt1"/>
                </a:solidFill>
                <a:latin typeface="Georgia"/>
                <a:ea typeface="Georgia"/>
                <a:cs typeface="Georgia"/>
                <a:sym typeface="Georgia"/>
              </a:rPr>
              <a:t>Litam, S. D. A. (2017). Human Sex Trafficking in America: What Counselors Need to Know. </a:t>
            </a:r>
            <a:r>
              <a:rPr lang="en-US" sz="1500" i="1">
                <a:solidFill>
                  <a:schemeClr val="lt1"/>
                </a:solidFill>
                <a:latin typeface="Georgia"/>
                <a:ea typeface="Georgia"/>
                <a:cs typeface="Georgia"/>
                <a:sym typeface="Georgia"/>
              </a:rPr>
              <a:t>The Professional Counselor</a:t>
            </a:r>
            <a:r>
              <a:rPr lang="en-US" sz="1500">
                <a:solidFill>
                  <a:schemeClr val="lt1"/>
                </a:solidFill>
                <a:latin typeface="Georgia"/>
                <a:ea typeface="Georgia"/>
                <a:cs typeface="Georgia"/>
                <a:sym typeface="Georgia"/>
              </a:rPr>
              <a:t>, </a:t>
            </a:r>
            <a:r>
              <a:rPr lang="en-US" sz="1500" i="1">
                <a:solidFill>
                  <a:schemeClr val="lt1"/>
                </a:solidFill>
                <a:latin typeface="Georgia"/>
                <a:ea typeface="Georgia"/>
                <a:cs typeface="Georgia"/>
                <a:sym typeface="Georgia"/>
              </a:rPr>
              <a:t>7</a:t>
            </a:r>
            <a:r>
              <a:rPr lang="en-US" sz="1500">
                <a:solidFill>
                  <a:schemeClr val="lt1"/>
                </a:solidFill>
                <a:latin typeface="Georgia"/>
                <a:ea typeface="Georgia"/>
                <a:cs typeface="Georgia"/>
                <a:sym typeface="Georgia"/>
              </a:rPr>
              <a:t>(1), 45–61. doi: 10.15241/sdal.7.1.45</a:t>
            </a:r>
            <a:endParaRPr sz="1500">
              <a:solidFill>
                <a:srgbClr val="FFFFFF"/>
              </a:solidFill>
              <a:latin typeface="Georgia"/>
              <a:ea typeface="Georgia"/>
              <a:cs typeface="Georgia"/>
              <a:sym typeface="Georgia"/>
            </a:endParaRPr>
          </a:p>
          <a:p>
            <a:pPr marL="0" lvl="0" indent="0" algn="l" rtl="0">
              <a:lnSpc>
                <a:spcPct val="115000"/>
              </a:lnSpc>
              <a:spcBef>
                <a:spcPts val="1200"/>
              </a:spcBef>
              <a:spcAft>
                <a:spcPts val="0"/>
              </a:spcAft>
              <a:buNone/>
            </a:pPr>
            <a:r>
              <a:rPr lang="en-US" sz="1500">
                <a:solidFill>
                  <a:srgbClr val="FFFFFF"/>
                </a:solidFill>
                <a:latin typeface="Georgia"/>
                <a:ea typeface="Georgia"/>
                <a:cs typeface="Georgia"/>
                <a:sym typeface="Georgia"/>
              </a:rPr>
              <a:t>Lowenstein, L. (2011).  Favorite therapeutic activities for children, adolescents, and families. Champion Press: </a:t>
            </a:r>
            <a:r>
              <a:rPr lang="en-US" sz="1500" u="sng">
                <a:solidFill>
                  <a:schemeClr val="hlink"/>
                </a:solidFill>
                <a:latin typeface="Georgia"/>
                <a:ea typeface="Georgia"/>
                <a:cs typeface="Georgia"/>
                <a:sym typeface="Georgia"/>
                <a:hlinkClick r:id="rId4"/>
              </a:rPr>
              <a:t>http://www.lianalowenstein.com/e-booklet.pdf</a:t>
            </a:r>
            <a:endParaRPr sz="1500">
              <a:solidFill>
                <a:srgbClr val="FFFFFF"/>
              </a:solidFill>
              <a:latin typeface="Georgia"/>
              <a:ea typeface="Georgia"/>
              <a:cs typeface="Georgia"/>
              <a:sym typeface="Georgia"/>
            </a:endParaRPr>
          </a:p>
          <a:p>
            <a:pPr marL="0" lvl="0" indent="0" algn="l" rtl="0">
              <a:lnSpc>
                <a:spcPct val="115000"/>
              </a:lnSpc>
              <a:spcBef>
                <a:spcPts val="400"/>
              </a:spcBef>
              <a:spcAft>
                <a:spcPts val="0"/>
              </a:spcAft>
              <a:buNone/>
            </a:pPr>
            <a:r>
              <a:rPr lang="en-US" sz="1500">
                <a:solidFill>
                  <a:srgbClr val="FFFFFF"/>
                </a:solidFill>
                <a:latin typeface="Georgia"/>
                <a:ea typeface="Georgia"/>
                <a:cs typeface="Georgia"/>
                <a:sym typeface="Georgia"/>
              </a:rPr>
              <a:t>Landreth, G. (2012). </a:t>
            </a:r>
            <a:r>
              <a:rPr lang="en-US" sz="1500" i="1">
                <a:solidFill>
                  <a:srgbClr val="FFFFFF"/>
                </a:solidFill>
                <a:latin typeface="Georgia"/>
                <a:ea typeface="Georgia"/>
                <a:cs typeface="Georgia"/>
                <a:sym typeface="Georgia"/>
              </a:rPr>
              <a:t>Play therapy: The art of the relationship</a:t>
            </a:r>
            <a:r>
              <a:rPr lang="en-US" sz="1500">
                <a:solidFill>
                  <a:srgbClr val="FFFFFF"/>
                </a:solidFill>
                <a:latin typeface="Georgia"/>
                <a:ea typeface="Georgia"/>
                <a:cs typeface="Georgia"/>
                <a:sym typeface="Georgia"/>
              </a:rPr>
              <a:t> (3rd ed.). London, England: Routledge.</a:t>
            </a:r>
            <a:endParaRPr sz="1500">
              <a:solidFill>
                <a:srgbClr val="FFFFFF"/>
              </a:solidFill>
              <a:latin typeface="Georgia"/>
              <a:ea typeface="Georgia"/>
              <a:cs typeface="Georgia"/>
              <a:sym typeface="Georgia"/>
            </a:endParaRPr>
          </a:p>
          <a:p>
            <a:pPr marL="0" lvl="0" indent="0" algn="l" rtl="0">
              <a:lnSpc>
                <a:spcPct val="115000"/>
              </a:lnSpc>
              <a:spcBef>
                <a:spcPts val="400"/>
              </a:spcBef>
              <a:spcAft>
                <a:spcPts val="0"/>
              </a:spcAft>
              <a:buClr>
                <a:schemeClr val="dk1"/>
              </a:buClr>
              <a:buSzPct val="73333"/>
              <a:buFont typeface="Arial"/>
              <a:buNone/>
            </a:pPr>
            <a:r>
              <a:rPr lang="en-US" sz="1500">
                <a:solidFill>
                  <a:srgbClr val="FFFFFF"/>
                </a:solidFill>
                <a:latin typeface="Georgia"/>
                <a:ea typeface="Georgia"/>
                <a:cs typeface="Georgia"/>
                <a:sym typeface="Georgia"/>
              </a:rPr>
              <a:t>Stewart. A.L., &amp; Echterling, L. G. </a:t>
            </a:r>
            <a:r>
              <a:rPr lang="en-US" sz="1500" i="1">
                <a:solidFill>
                  <a:srgbClr val="FFFFFF"/>
                </a:solidFill>
                <a:latin typeface="Georgia"/>
                <a:ea typeface="Georgia"/>
                <a:cs typeface="Georgia"/>
                <a:sym typeface="Georgia"/>
              </a:rPr>
              <a:t>Attachment-based play techniques for enhancing growth in supervision</a:t>
            </a:r>
            <a:r>
              <a:rPr lang="en-US" sz="1500" b="1">
                <a:solidFill>
                  <a:srgbClr val="FFFFFF"/>
                </a:solidFill>
                <a:latin typeface="Georgia"/>
                <a:ea typeface="Georgia"/>
                <a:cs typeface="Georgia"/>
                <a:sym typeface="Georgia"/>
              </a:rPr>
              <a:t>  In </a:t>
            </a:r>
            <a:r>
              <a:rPr lang="en-US" sz="1500">
                <a:solidFill>
                  <a:srgbClr val="FFFFFF"/>
                </a:solidFill>
                <a:latin typeface="Georgia"/>
                <a:ea typeface="Georgia"/>
                <a:cs typeface="Georgia"/>
                <a:sym typeface="Georgia"/>
              </a:rPr>
              <a:t>Techniques and Interventions for Play Therapy and Clinical Supervision,  Fazio-Griffith, L., &amp; Marino, R. (In Press, 2020) Eds. </a:t>
            </a:r>
            <a:endParaRPr sz="1500">
              <a:solidFill>
                <a:srgbClr val="FFFFFF"/>
              </a:solidFill>
              <a:latin typeface="Georgia"/>
              <a:ea typeface="Georgia"/>
              <a:cs typeface="Georgia"/>
              <a:sym typeface="Georgia"/>
            </a:endParaRPr>
          </a:p>
          <a:p>
            <a:pPr marL="0" lvl="0" indent="0" algn="l" rtl="0">
              <a:spcBef>
                <a:spcPts val="360"/>
              </a:spcBef>
              <a:spcAft>
                <a:spcPts val="0"/>
              </a:spcAft>
              <a:buNone/>
            </a:pPr>
            <a:r>
              <a:rPr lang="en-US" sz="1500">
                <a:solidFill>
                  <a:srgbClr val="FFFFFF"/>
                </a:solidFill>
                <a:latin typeface="Georgia"/>
                <a:ea typeface="Georgia"/>
                <a:cs typeface="Georgia"/>
                <a:sym typeface="Georgia"/>
              </a:rPr>
              <a:t>Substance Abuse and Mental Health Services Administration. (May 2018). First Responders: Behavioral Health Concerns, Emergency Response, and Trauma. </a:t>
            </a:r>
            <a:r>
              <a:rPr lang="en-US" sz="1500" i="1">
                <a:solidFill>
                  <a:srgbClr val="FFFFFF"/>
                </a:solidFill>
                <a:latin typeface="Georgia"/>
                <a:ea typeface="Georgia"/>
                <a:cs typeface="Georgia"/>
                <a:sym typeface="Georgia"/>
              </a:rPr>
              <a:t>Disaster Technical Assistance Center Supplemental Research Bulletin</a:t>
            </a:r>
            <a:r>
              <a:rPr lang="en-US" sz="1500">
                <a:solidFill>
                  <a:srgbClr val="FFFFFF"/>
                </a:solidFill>
                <a:latin typeface="Georgia"/>
                <a:ea typeface="Georgia"/>
                <a:cs typeface="Georgia"/>
                <a:sym typeface="Georgia"/>
              </a:rPr>
              <a:t>. (pp. 1–15) </a:t>
            </a:r>
            <a:endParaRPr sz="1500">
              <a:solidFill>
                <a:srgbClr val="FFFFFF"/>
              </a:solidFill>
              <a:latin typeface="Georgia"/>
              <a:ea typeface="Georgia"/>
              <a:cs typeface="Georgia"/>
              <a:sym typeface="Georgia"/>
            </a:endParaRPr>
          </a:p>
          <a:p>
            <a:pPr marL="0" lvl="0" indent="0" algn="l" rtl="0">
              <a:spcBef>
                <a:spcPts val="600"/>
              </a:spcBef>
              <a:spcAft>
                <a:spcPts val="600"/>
              </a:spcAft>
              <a:buNone/>
            </a:pPr>
            <a:endParaRPr sz="1800">
              <a:solidFill>
                <a:srgbClr val="FFFFFF"/>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cc0182a9fd_1_0"/>
          <p:cNvSpPr txBox="1"/>
          <p:nvPr/>
        </p:nvSpPr>
        <p:spPr>
          <a:xfrm>
            <a:off x="952500" y="78600"/>
            <a:ext cx="102870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600">
                <a:solidFill>
                  <a:srgbClr val="FFFFFF"/>
                </a:solidFill>
                <a:latin typeface="Century Gothic"/>
                <a:ea typeface="Century Gothic"/>
                <a:cs typeface="Century Gothic"/>
                <a:sym typeface="Century Gothic"/>
              </a:rPr>
              <a:t>Understanding the experience: Critical Incidents</a:t>
            </a:r>
            <a:endParaRPr sz="3600">
              <a:solidFill>
                <a:srgbClr val="FFFFFF"/>
              </a:solidFill>
              <a:latin typeface="Century Gothic"/>
              <a:ea typeface="Century Gothic"/>
              <a:cs typeface="Century Gothic"/>
              <a:sym typeface="Century Gothic"/>
            </a:endParaRPr>
          </a:p>
        </p:txBody>
      </p:sp>
      <p:sp>
        <p:nvSpPr>
          <p:cNvPr id="155" name="Google Shape;155;gcc0182a9fd_1_0"/>
          <p:cNvSpPr txBox="1"/>
          <p:nvPr/>
        </p:nvSpPr>
        <p:spPr>
          <a:xfrm>
            <a:off x="9249125" y="6282625"/>
            <a:ext cx="11036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entury Gothic"/>
                <a:ea typeface="Century Gothic"/>
                <a:cs typeface="Century Gothic"/>
                <a:sym typeface="Century Gothic"/>
              </a:rPr>
              <a:t>Chopko et al., 2015</a:t>
            </a:r>
            <a:endParaRPr>
              <a:latin typeface="Century Gothic"/>
              <a:ea typeface="Century Gothic"/>
              <a:cs typeface="Century Gothic"/>
              <a:sym typeface="Century Gothic"/>
            </a:endParaRPr>
          </a:p>
        </p:txBody>
      </p:sp>
      <p:graphicFrame>
        <p:nvGraphicFramePr>
          <p:cNvPr id="156" name="Google Shape;156;gcc0182a9fd_1_0"/>
          <p:cNvGraphicFramePr/>
          <p:nvPr/>
        </p:nvGraphicFramePr>
        <p:xfrm>
          <a:off x="583800" y="1371600"/>
          <a:ext cx="3000000" cy="3000000"/>
        </p:xfrm>
        <a:graphic>
          <a:graphicData uri="http://schemas.openxmlformats.org/drawingml/2006/table">
            <a:tbl>
              <a:tblPr>
                <a:noFill/>
                <a:tableStyleId>{4108D154-F218-4F71-B884-C372CC5FBC43}</a:tableStyleId>
              </a:tblPr>
              <a:tblGrid>
                <a:gridCol w="3404425"/>
                <a:gridCol w="3822275"/>
                <a:gridCol w="3429000"/>
              </a:tblGrid>
              <a:tr h="381000">
                <a:tc>
                  <a:txBody>
                    <a:bodyPr/>
                    <a:lstStyle/>
                    <a:p>
                      <a:pPr marL="0" lvl="0" indent="0" algn="l" rtl="0">
                        <a:spcBef>
                          <a:spcPts val="0"/>
                        </a:spcBef>
                        <a:spcAft>
                          <a:spcPts val="0"/>
                        </a:spcAft>
                        <a:buNone/>
                      </a:pPr>
                      <a:r>
                        <a:rPr lang="en-US" sz="1500">
                          <a:solidFill>
                            <a:srgbClr val="FFFFFF"/>
                          </a:solidFill>
                        </a:rPr>
                        <a:t>MIstakes that injures/kills colleague</a:t>
                      </a:r>
                      <a:endParaRPr sz="1500">
                        <a:solidFill>
                          <a:srgbClr val="FFFFFF"/>
                        </a:solidFill>
                      </a:endParaRPr>
                    </a:p>
                  </a:txBody>
                  <a:tcPr marL="91425" marR="91425" marT="91425" marB="91425">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US" sz="1500">
                          <a:solidFill>
                            <a:srgbClr val="FFFFFF"/>
                          </a:solidFill>
                        </a:rPr>
                        <a:t>Mistake that injures/kills bystander</a:t>
                      </a:r>
                      <a:endParaRPr sz="1500">
                        <a:solidFill>
                          <a:srgbClr val="FFFFFF"/>
                        </a:solidFill>
                      </a:endParaRPr>
                    </a:p>
                  </a:txBody>
                  <a:tcPr marL="91425" marR="91425" marT="91425" marB="91425">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US" sz="1500">
                          <a:solidFill>
                            <a:srgbClr val="FFFFFF"/>
                          </a:solidFill>
                        </a:rPr>
                        <a:t>Colleague killed intentionally</a:t>
                      </a:r>
                      <a:endParaRPr sz="1500">
                        <a:solidFill>
                          <a:srgbClr val="FFFFFF"/>
                        </a:solidFill>
                      </a:endParaRPr>
                    </a:p>
                  </a:txBody>
                  <a:tcPr marL="91425" marR="91425" marT="91425" marB="91425">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tcPr>
                </a:tc>
              </a:tr>
              <a:tr h="0">
                <a:tc>
                  <a:txBody>
                    <a:bodyPr/>
                    <a:lstStyle/>
                    <a:p>
                      <a:pPr marL="0" lvl="0" indent="0" algn="l" rtl="0">
                        <a:spcBef>
                          <a:spcPts val="0"/>
                        </a:spcBef>
                        <a:spcAft>
                          <a:spcPts val="0"/>
                        </a:spcAft>
                        <a:buNone/>
                      </a:pPr>
                      <a:r>
                        <a:rPr lang="en-US" sz="1500">
                          <a:solidFill>
                            <a:srgbClr val="FFFFFF"/>
                          </a:solidFill>
                        </a:rPr>
                        <a:t>Colleague killed accidentally</a:t>
                      </a:r>
                      <a:endParaRPr sz="1500">
                        <a:solidFill>
                          <a:srgbClr val="FFFFFF"/>
                        </a:solidFill>
                      </a:endParaRPr>
                    </a:p>
                  </a:txBody>
                  <a:tcPr marL="91425" marR="91425" marT="91425" marB="91425">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US" sz="1500">
                          <a:solidFill>
                            <a:srgbClr val="FFFFFF"/>
                          </a:solidFill>
                        </a:rPr>
                        <a:t>Being taken hostage</a:t>
                      </a:r>
                      <a:endParaRPr sz="1500">
                        <a:solidFill>
                          <a:srgbClr val="FFFFFF"/>
                        </a:solidFill>
                      </a:endParaRPr>
                    </a:p>
                  </a:txBody>
                  <a:tcPr marL="91425" marR="91425" marT="91425" marB="91425">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US" sz="1500">
                          <a:solidFill>
                            <a:srgbClr val="FFFFFF"/>
                          </a:solidFill>
                        </a:rPr>
                        <a:t>Being seriously beaten</a:t>
                      </a:r>
                      <a:endParaRPr sz="1500">
                        <a:solidFill>
                          <a:srgbClr val="FFFFFF"/>
                        </a:solidFill>
                      </a:endParaRPr>
                    </a:p>
                  </a:txBody>
                  <a:tcPr marL="91425" marR="91425" marT="91425" marB="91425">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tcPr>
                </a:tc>
              </a:tr>
              <a:tr h="381000">
                <a:tc>
                  <a:txBody>
                    <a:bodyPr/>
                    <a:lstStyle/>
                    <a:p>
                      <a:pPr marL="0" lvl="0" indent="0" algn="l" rtl="0">
                        <a:spcBef>
                          <a:spcPts val="0"/>
                        </a:spcBef>
                        <a:spcAft>
                          <a:spcPts val="0"/>
                        </a:spcAft>
                        <a:buNone/>
                      </a:pPr>
                      <a:r>
                        <a:rPr lang="en-US" sz="1500">
                          <a:solidFill>
                            <a:srgbClr val="FFFFFF"/>
                          </a:solidFill>
                        </a:rPr>
                        <a:t>Being shot at</a:t>
                      </a:r>
                      <a:endParaRPr sz="1500">
                        <a:solidFill>
                          <a:srgbClr val="FFFFFF"/>
                        </a:solidFill>
                      </a:endParaRPr>
                    </a:p>
                  </a:txBody>
                  <a:tcPr marL="91425" marR="91425" marT="91425" marB="91425">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US" sz="1500">
                          <a:solidFill>
                            <a:srgbClr val="FFFFFF"/>
                          </a:solidFill>
                        </a:rPr>
                        <a:t>Colleague injured intentionally</a:t>
                      </a:r>
                      <a:endParaRPr sz="1500">
                        <a:solidFill>
                          <a:srgbClr val="FFFFFF"/>
                        </a:solidFill>
                      </a:endParaRPr>
                    </a:p>
                  </a:txBody>
                  <a:tcPr marL="91425" marR="91425" marT="91425" marB="91425">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US" sz="1500">
                          <a:solidFill>
                            <a:srgbClr val="FFFFFF"/>
                          </a:solidFill>
                        </a:rPr>
                        <a:t>Killed or injured in line of duty</a:t>
                      </a:r>
                      <a:endParaRPr sz="1500">
                        <a:solidFill>
                          <a:srgbClr val="FFFFFF"/>
                        </a:solidFill>
                      </a:endParaRPr>
                    </a:p>
                  </a:txBody>
                  <a:tcPr marL="91425" marR="91425" marT="91425" marB="91425">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tcPr>
                </a:tc>
              </a:tr>
              <a:tr h="381000">
                <a:tc>
                  <a:txBody>
                    <a:bodyPr/>
                    <a:lstStyle/>
                    <a:p>
                      <a:pPr marL="0" lvl="0" indent="0" algn="l" rtl="0">
                        <a:spcBef>
                          <a:spcPts val="0"/>
                        </a:spcBef>
                        <a:spcAft>
                          <a:spcPts val="0"/>
                        </a:spcAft>
                        <a:buNone/>
                      </a:pPr>
                      <a:r>
                        <a:rPr lang="en-US" sz="1500">
                          <a:solidFill>
                            <a:srgbClr val="FFFFFF"/>
                          </a:solidFill>
                        </a:rPr>
                        <a:t>Badly beaten child</a:t>
                      </a:r>
                      <a:endParaRPr sz="1500">
                        <a:solidFill>
                          <a:srgbClr val="FFFFFF"/>
                        </a:solidFill>
                      </a:endParaRPr>
                    </a:p>
                  </a:txBody>
                  <a:tcPr marL="91425" marR="91425" marT="91425" marB="91425">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US" sz="1500">
                          <a:solidFill>
                            <a:srgbClr val="FFFFFF"/>
                          </a:solidFill>
                        </a:rPr>
                        <a:t>Sexually assaulted child</a:t>
                      </a:r>
                      <a:endParaRPr sz="1500">
                        <a:solidFill>
                          <a:srgbClr val="FFFFFF"/>
                        </a:solidFill>
                      </a:endParaRPr>
                    </a:p>
                  </a:txBody>
                  <a:tcPr marL="91425" marR="91425" marT="91425" marB="91425">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US" sz="1500">
                          <a:solidFill>
                            <a:srgbClr val="FFFFFF"/>
                          </a:solidFill>
                        </a:rPr>
                        <a:t>Threatened with a gun</a:t>
                      </a:r>
                      <a:endParaRPr sz="1500">
                        <a:solidFill>
                          <a:srgbClr val="FFFFFF"/>
                        </a:solidFill>
                      </a:endParaRPr>
                    </a:p>
                  </a:txBody>
                  <a:tcPr marL="91425" marR="91425" marT="91425" marB="91425">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tcPr>
                </a:tc>
              </a:tr>
              <a:tr h="381000">
                <a:tc>
                  <a:txBody>
                    <a:bodyPr/>
                    <a:lstStyle/>
                    <a:p>
                      <a:pPr marL="0" lvl="0" indent="0" algn="l" rtl="0">
                        <a:spcBef>
                          <a:spcPts val="0"/>
                        </a:spcBef>
                        <a:spcAft>
                          <a:spcPts val="0"/>
                        </a:spcAft>
                        <a:buNone/>
                      </a:pPr>
                      <a:r>
                        <a:rPr lang="en-US" sz="1500">
                          <a:solidFill>
                            <a:srgbClr val="FFFFFF"/>
                          </a:solidFill>
                        </a:rPr>
                        <a:t>Your loved ones threatened</a:t>
                      </a:r>
                      <a:endParaRPr sz="1500">
                        <a:solidFill>
                          <a:srgbClr val="FFFFFF"/>
                        </a:solidFill>
                      </a:endParaRPr>
                    </a:p>
                  </a:txBody>
                  <a:tcPr marL="91425" marR="91425" marT="91425" marB="91425">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US" sz="1500">
                          <a:solidFill>
                            <a:srgbClr val="FFFFFF"/>
                          </a:solidFill>
                        </a:rPr>
                        <a:t>Seriously injured intentionally</a:t>
                      </a:r>
                      <a:endParaRPr sz="1500">
                        <a:solidFill>
                          <a:srgbClr val="FFFFFF"/>
                        </a:solidFill>
                      </a:endParaRPr>
                    </a:p>
                  </a:txBody>
                  <a:tcPr marL="91425" marR="91425" marT="91425" marB="91425">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US" sz="1500">
                          <a:solidFill>
                            <a:srgbClr val="FFFFFF"/>
                          </a:solidFill>
                        </a:rPr>
                        <a:t>Badly beaten adult</a:t>
                      </a:r>
                      <a:endParaRPr sz="1500">
                        <a:solidFill>
                          <a:srgbClr val="FFFFFF"/>
                        </a:solidFill>
                      </a:endParaRPr>
                    </a:p>
                  </a:txBody>
                  <a:tcPr marL="91425" marR="91425" marT="91425" marB="91425">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tcPr>
                </a:tc>
              </a:tr>
              <a:tr h="381000">
                <a:tc>
                  <a:txBody>
                    <a:bodyPr/>
                    <a:lstStyle/>
                    <a:p>
                      <a:pPr marL="0" lvl="0" indent="0" algn="l" rtl="0">
                        <a:spcBef>
                          <a:spcPts val="0"/>
                        </a:spcBef>
                        <a:spcAft>
                          <a:spcPts val="0"/>
                        </a:spcAft>
                        <a:buNone/>
                      </a:pPr>
                      <a:r>
                        <a:rPr lang="en-US" sz="1500">
                          <a:solidFill>
                            <a:srgbClr val="FFFFFF"/>
                          </a:solidFill>
                        </a:rPr>
                        <a:t>LIfe threatening man-made disaster</a:t>
                      </a:r>
                      <a:endParaRPr sz="1500">
                        <a:solidFill>
                          <a:srgbClr val="FFFFFF"/>
                        </a:solidFill>
                      </a:endParaRPr>
                    </a:p>
                  </a:txBody>
                  <a:tcPr marL="91425" marR="91425" marT="91425" marB="91425">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US" sz="1500">
                          <a:solidFill>
                            <a:srgbClr val="FFFFFF"/>
                          </a:solidFill>
                        </a:rPr>
                        <a:t>Exposed to disease</a:t>
                      </a:r>
                      <a:endParaRPr sz="1500">
                        <a:solidFill>
                          <a:srgbClr val="FFFFFF"/>
                        </a:solidFill>
                      </a:endParaRPr>
                    </a:p>
                  </a:txBody>
                  <a:tcPr marL="91425" marR="91425" marT="91425" marB="91425">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US" sz="1500">
                          <a:solidFill>
                            <a:srgbClr val="FFFFFF"/>
                          </a:solidFill>
                        </a:rPr>
                        <a:t>Colleague injured accidentally</a:t>
                      </a:r>
                      <a:endParaRPr sz="1500">
                        <a:solidFill>
                          <a:srgbClr val="FFFFFF"/>
                        </a:solidFill>
                      </a:endParaRPr>
                    </a:p>
                  </a:txBody>
                  <a:tcPr marL="91425" marR="91425" marT="91425" marB="91425">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tcPr>
                </a:tc>
              </a:tr>
              <a:tr h="381000">
                <a:tc>
                  <a:txBody>
                    <a:bodyPr/>
                    <a:lstStyle/>
                    <a:p>
                      <a:pPr marL="0" lvl="0" indent="0" algn="l" rtl="0">
                        <a:spcBef>
                          <a:spcPts val="0"/>
                        </a:spcBef>
                        <a:spcAft>
                          <a:spcPts val="0"/>
                        </a:spcAft>
                        <a:buNone/>
                      </a:pPr>
                      <a:r>
                        <a:rPr lang="en-US" sz="1500">
                          <a:solidFill>
                            <a:srgbClr val="FFFFFF"/>
                          </a:solidFill>
                        </a:rPr>
                        <a:t>Shoot as suspect without injury</a:t>
                      </a:r>
                      <a:endParaRPr sz="1500">
                        <a:solidFill>
                          <a:srgbClr val="FFFFFF"/>
                        </a:solidFill>
                      </a:endParaRPr>
                    </a:p>
                  </a:txBody>
                  <a:tcPr marL="91425" marR="91425" marT="91425" marB="91425">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US" sz="1500">
                          <a:solidFill>
                            <a:srgbClr val="FFFFFF"/>
                          </a:solidFill>
                        </a:rPr>
                        <a:t>Threatened with weapon</a:t>
                      </a:r>
                      <a:endParaRPr sz="1500">
                        <a:solidFill>
                          <a:srgbClr val="FFFFFF"/>
                        </a:solidFill>
                      </a:endParaRPr>
                    </a:p>
                  </a:txBody>
                  <a:tcPr marL="91425" marR="91425" marT="91425" marB="91425">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US" sz="1500">
                          <a:solidFill>
                            <a:srgbClr val="FFFFFF"/>
                          </a:solidFill>
                        </a:rPr>
                        <a:t>Mutilated body or human remains</a:t>
                      </a:r>
                      <a:endParaRPr sz="1500">
                        <a:solidFill>
                          <a:srgbClr val="FFFFFF"/>
                        </a:solidFill>
                      </a:endParaRPr>
                    </a:p>
                  </a:txBody>
                  <a:tcPr marL="91425" marR="91425" marT="91425" marB="91425">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tcPr>
                </a:tc>
              </a:tr>
              <a:tr h="381000">
                <a:tc>
                  <a:txBody>
                    <a:bodyPr/>
                    <a:lstStyle/>
                    <a:p>
                      <a:pPr marL="0" lvl="0" indent="0" algn="l" rtl="0">
                        <a:spcBef>
                          <a:spcPts val="0"/>
                        </a:spcBef>
                        <a:spcAft>
                          <a:spcPts val="0"/>
                        </a:spcAft>
                        <a:buNone/>
                      </a:pPr>
                      <a:r>
                        <a:rPr lang="en-US" sz="1500">
                          <a:solidFill>
                            <a:srgbClr val="FFFFFF"/>
                          </a:solidFill>
                        </a:rPr>
                        <a:t>Life threatening natural disaster</a:t>
                      </a:r>
                      <a:endParaRPr sz="1500">
                        <a:solidFill>
                          <a:srgbClr val="FFFFFF"/>
                        </a:solidFill>
                      </a:endParaRPr>
                    </a:p>
                  </a:txBody>
                  <a:tcPr marL="91425" marR="91425" marT="91425" marB="91425">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US" sz="1500">
                          <a:solidFill>
                            <a:srgbClr val="FFFFFF"/>
                          </a:solidFill>
                        </a:rPr>
                        <a:t>Life threatened by toxic substance</a:t>
                      </a:r>
                      <a:endParaRPr sz="1500">
                        <a:solidFill>
                          <a:srgbClr val="FFFFFF"/>
                        </a:solidFill>
                      </a:endParaRPr>
                    </a:p>
                  </a:txBody>
                  <a:tcPr marL="91425" marR="91425" marT="91425" marB="91425">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US" sz="1500">
                          <a:solidFill>
                            <a:srgbClr val="FFFFFF"/>
                          </a:solidFill>
                        </a:rPr>
                        <a:t>See someone dying</a:t>
                      </a:r>
                      <a:endParaRPr sz="1500">
                        <a:solidFill>
                          <a:srgbClr val="FFFFFF"/>
                        </a:solidFill>
                      </a:endParaRPr>
                    </a:p>
                  </a:txBody>
                  <a:tcPr marL="91425" marR="91425" marT="91425" marB="91425">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tcPr>
                </a:tc>
              </a:tr>
              <a:tr h="381000">
                <a:tc>
                  <a:txBody>
                    <a:bodyPr/>
                    <a:lstStyle/>
                    <a:p>
                      <a:pPr marL="0" lvl="0" indent="0" algn="l" rtl="0">
                        <a:spcBef>
                          <a:spcPts val="0"/>
                        </a:spcBef>
                        <a:spcAft>
                          <a:spcPts val="0"/>
                        </a:spcAft>
                        <a:buNone/>
                      </a:pPr>
                      <a:r>
                        <a:rPr lang="en-US" sz="1500">
                          <a:solidFill>
                            <a:srgbClr val="FFFFFF"/>
                          </a:solidFill>
                        </a:rPr>
                        <a:t>Make a death notification</a:t>
                      </a:r>
                      <a:endParaRPr sz="1500">
                        <a:solidFill>
                          <a:srgbClr val="FFFFFF"/>
                        </a:solidFill>
                      </a:endParaRPr>
                    </a:p>
                  </a:txBody>
                  <a:tcPr marL="91425" marR="91425" marT="91425" marB="91425">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US" sz="1500">
                          <a:solidFill>
                            <a:srgbClr val="FFFFFF"/>
                          </a:solidFill>
                        </a:rPr>
                        <a:t>Being seriously injured accidentally</a:t>
                      </a:r>
                      <a:endParaRPr sz="1500">
                        <a:solidFill>
                          <a:srgbClr val="FFFFFF"/>
                        </a:solidFill>
                      </a:endParaRPr>
                    </a:p>
                  </a:txBody>
                  <a:tcPr marL="91425" marR="91425" marT="91425" marB="91425">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US" sz="1500">
                          <a:solidFill>
                            <a:srgbClr val="FFFFFF"/>
                          </a:solidFill>
                        </a:rPr>
                        <a:t>LIfe threatening high speed chase</a:t>
                      </a:r>
                      <a:endParaRPr sz="1500">
                        <a:solidFill>
                          <a:srgbClr val="FFFFFF"/>
                        </a:solidFill>
                      </a:endParaRPr>
                    </a:p>
                  </a:txBody>
                  <a:tcPr marL="91425" marR="91425" marT="91425" marB="91425">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tcPr>
                </a:tc>
              </a:tr>
              <a:tr h="381000">
                <a:tc>
                  <a:txBody>
                    <a:bodyPr/>
                    <a:lstStyle/>
                    <a:p>
                      <a:pPr marL="0" lvl="0" indent="0" algn="l" rtl="0">
                        <a:spcBef>
                          <a:spcPts val="0"/>
                        </a:spcBef>
                        <a:spcAft>
                          <a:spcPts val="0"/>
                        </a:spcAft>
                        <a:buNone/>
                      </a:pPr>
                      <a:r>
                        <a:rPr lang="en-US" sz="1500">
                          <a:solidFill>
                            <a:srgbClr val="FFFFFF"/>
                          </a:solidFill>
                        </a:rPr>
                        <a:t>Sexually assaulted adult</a:t>
                      </a:r>
                      <a:endParaRPr sz="1500">
                        <a:solidFill>
                          <a:srgbClr val="FFFFFF"/>
                        </a:solidFill>
                      </a:endParaRPr>
                    </a:p>
                  </a:txBody>
                  <a:tcPr marL="91425" marR="91425" marT="91425" marB="91425">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US" sz="1500">
                          <a:solidFill>
                            <a:srgbClr val="FFFFFF"/>
                          </a:solidFill>
                        </a:rPr>
                        <a:t>Animal neglected, tortured, killed</a:t>
                      </a:r>
                      <a:endParaRPr sz="1500">
                        <a:solidFill>
                          <a:srgbClr val="FFFFFF"/>
                        </a:solidFill>
                      </a:endParaRPr>
                    </a:p>
                  </a:txBody>
                  <a:tcPr marL="91425" marR="91425" marT="91425" marB="91425">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US" sz="1500">
                          <a:solidFill>
                            <a:srgbClr val="FFFFFF"/>
                          </a:solidFill>
                        </a:rPr>
                        <a:t>Decaying corpse</a:t>
                      </a:r>
                      <a:endParaRPr sz="1500">
                        <a:solidFill>
                          <a:srgbClr val="FFFFFF"/>
                        </a:solidFill>
                      </a:endParaRPr>
                    </a:p>
                  </a:txBody>
                  <a:tcPr marL="91425" marR="91425" marT="91425" marB="91425">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tcPr>
                </a:tc>
              </a:tr>
              <a:tr h="381000">
                <a:tc>
                  <a:txBody>
                    <a:bodyPr/>
                    <a:lstStyle/>
                    <a:p>
                      <a:pPr marL="0" lvl="0" indent="0" algn="l" rtl="0">
                        <a:spcBef>
                          <a:spcPts val="0"/>
                        </a:spcBef>
                        <a:spcAft>
                          <a:spcPts val="0"/>
                        </a:spcAft>
                        <a:buNone/>
                      </a:pPr>
                      <a:r>
                        <a:rPr lang="en-US" sz="1500">
                          <a:solidFill>
                            <a:srgbClr val="FFFFFF"/>
                          </a:solidFill>
                        </a:rPr>
                        <a:t>Life threatened by dangerous animal</a:t>
                      </a:r>
                      <a:endParaRPr sz="1500">
                        <a:solidFill>
                          <a:srgbClr val="FFFFFF"/>
                        </a:solidFill>
                      </a:endParaRPr>
                    </a:p>
                  </a:txBody>
                  <a:tcPr marL="91425" marR="91425" marT="91425" marB="91425">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US" sz="1500">
                          <a:solidFill>
                            <a:srgbClr val="FFFFFF"/>
                          </a:solidFill>
                        </a:rPr>
                        <a:t>Body of someone recently deceased/killed</a:t>
                      </a:r>
                      <a:endParaRPr sz="1500">
                        <a:solidFill>
                          <a:srgbClr val="FFFFFF"/>
                        </a:solidFill>
                      </a:endParaRPr>
                    </a:p>
                  </a:txBody>
                  <a:tcPr marL="91425" marR="91425" marT="91425" marB="91425">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sz="1500">
                        <a:solidFill>
                          <a:srgbClr val="FFFFFF"/>
                        </a:solidFill>
                      </a:endParaRPr>
                    </a:p>
                  </a:txBody>
                  <a:tcPr marL="91425" marR="91425" marT="91425" marB="91425">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
          <p:cNvSpPr txBox="1">
            <a:spLocks noGrp="1"/>
          </p:cNvSpPr>
          <p:nvPr>
            <p:ph type="title"/>
          </p:nvPr>
        </p:nvSpPr>
        <p:spPr>
          <a:xfrm>
            <a:off x="684212" y="211017"/>
            <a:ext cx="8534400" cy="1740876"/>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3600"/>
              <a:buFont typeface="Century Gothic"/>
              <a:buNone/>
            </a:pPr>
            <a:r>
              <a:rPr lang="en-US"/>
              <a:t>Understanding the Experience</a:t>
            </a:r>
            <a:endParaRPr/>
          </a:p>
        </p:txBody>
      </p:sp>
      <p:sp>
        <p:nvSpPr>
          <p:cNvPr id="162" name="Google Shape;162;p3"/>
          <p:cNvSpPr txBox="1">
            <a:spLocks noGrp="1"/>
          </p:cNvSpPr>
          <p:nvPr>
            <p:ph type="body" idx="1"/>
          </p:nvPr>
        </p:nvSpPr>
        <p:spPr>
          <a:xfrm flipH="1">
            <a:off x="235112" y="1635702"/>
            <a:ext cx="9989700" cy="4607100"/>
          </a:xfrm>
          <a:prstGeom prst="rect">
            <a:avLst/>
          </a:prstGeom>
          <a:noFill/>
          <a:ln>
            <a:noFill/>
          </a:ln>
        </p:spPr>
        <p:txBody>
          <a:bodyPr spcFirstLastPara="1" wrap="square" lIns="91425" tIns="45700" rIns="91425" bIns="45700" anchor="ctr" anchorCtr="0">
            <a:normAutofit fontScale="40000" lnSpcReduction="10000"/>
          </a:bodyPr>
          <a:lstStyle/>
          <a:p>
            <a:pPr marL="0" lvl="0" indent="0" algn="l" rtl="0">
              <a:spcBef>
                <a:spcPts val="0"/>
              </a:spcBef>
              <a:spcAft>
                <a:spcPts val="0"/>
              </a:spcAft>
              <a:buNone/>
            </a:pPr>
            <a:endParaRPr sz="4350">
              <a:solidFill>
                <a:srgbClr val="FFFFFF"/>
              </a:solidFill>
            </a:endParaRPr>
          </a:p>
          <a:p>
            <a:pPr marL="457200" lvl="0" indent="-339090" algn="l" rtl="0">
              <a:spcBef>
                <a:spcPts val="0"/>
              </a:spcBef>
              <a:spcAft>
                <a:spcPts val="0"/>
              </a:spcAft>
              <a:buClr>
                <a:srgbClr val="FFFFFF"/>
              </a:buClr>
              <a:buSzPct val="100000"/>
              <a:buFont typeface="Arial"/>
              <a:buChar char="●"/>
            </a:pPr>
            <a:r>
              <a:rPr lang="en-US" sz="4350">
                <a:solidFill>
                  <a:srgbClr val="FFFFFF"/>
                </a:solidFill>
                <a:latin typeface="Arial"/>
                <a:ea typeface="Arial"/>
                <a:cs typeface="Arial"/>
                <a:sym typeface="Arial"/>
              </a:rPr>
              <a:t>Frequent exposure to “death, injury, pain, or loss as well as direct exposure to personal safety, long hours of work, frequent shifts and longer shift hours, poor sleep, physical hardships, and other negative experiences,”  with little to no break between events (Substance, 2018, p.4).</a:t>
            </a:r>
            <a:endParaRPr sz="4350">
              <a:solidFill>
                <a:srgbClr val="FFFFFF"/>
              </a:solidFill>
              <a:latin typeface="Arial"/>
              <a:ea typeface="Arial"/>
              <a:cs typeface="Arial"/>
              <a:sym typeface="Arial"/>
            </a:endParaRPr>
          </a:p>
          <a:p>
            <a:pPr marL="457200" lvl="0" indent="0" algn="l" rtl="0">
              <a:spcBef>
                <a:spcPts val="0"/>
              </a:spcBef>
              <a:spcAft>
                <a:spcPts val="0"/>
              </a:spcAft>
              <a:buNone/>
            </a:pPr>
            <a:endParaRPr sz="4350">
              <a:solidFill>
                <a:srgbClr val="FFFFFF"/>
              </a:solidFill>
              <a:latin typeface="Arial"/>
              <a:ea typeface="Arial"/>
              <a:cs typeface="Arial"/>
              <a:sym typeface="Arial"/>
            </a:endParaRPr>
          </a:p>
          <a:p>
            <a:pPr marL="457200" lvl="0" indent="-339090" algn="l" rtl="0">
              <a:spcBef>
                <a:spcPts val="0"/>
              </a:spcBef>
              <a:spcAft>
                <a:spcPts val="0"/>
              </a:spcAft>
              <a:buClr>
                <a:srgbClr val="FFFFFF"/>
              </a:buClr>
              <a:buSzPct val="100000"/>
              <a:buFont typeface="Arial"/>
              <a:buChar char="●"/>
            </a:pPr>
            <a:r>
              <a:rPr lang="en-US" sz="4350">
                <a:solidFill>
                  <a:srgbClr val="FFFFFF"/>
                </a:solidFill>
                <a:latin typeface="Arial"/>
                <a:ea typeface="Arial"/>
                <a:cs typeface="Arial"/>
                <a:sym typeface="Arial"/>
              </a:rPr>
              <a:t>Average number of critical incidents witnessed over a career was 188. ( Chopko, Palmieri, and Adams, 2015)</a:t>
            </a:r>
            <a:endParaRPr sz="4350">
              <a:solidFill>
                <a:srgbClr val="FFFFFF"/>
              </a:solidFill>
              <a:latin typeface="Arial"/>
              <a:ea typeface="Arial"/>
              <a:cs typeface="Arial"/>
              <a:sym typeface="Arial"/>
            </a:endParaRPr>
          </a:p>
          <a:p>
            <a:pPr marL="457200" lvl="0" indent="0" algn="l" rtl="0">
              <a:spcBef>
                <a:spcPts val="0"/>
              </a:spcBef>
              <a:spcAft>
                <a:spcPts val="0"/>
              </a:spcAft>
              <a:buNone/>
            </a:pPr>
            <a:endParaRPr sz="4350">
              <a:solidFill>
                <a:srgbClr val="FFFFFF"/>
              </a:solidFill>
              <a:latin typeface="Arial"/>
              <a:ea typeface="Arial"/>
              <a:cs typeface="Arial"/>
              <a:sym typeface="Arial"/>
            </a:endParaRPr>
          </a:p>
          <a:p>
            <a:pPr marL="457200" lvl="0" indent="-339090" algn="l" rtl="0">
              <a:spcBef>
                <a:spcPts val="0"/>
              </a:spcBef>
              <a:spcAft>
                <a:spcPts val="0"/>
              </a:spcAft>
              <a:buClr>
                <a:srgbClr val="FFFFFF"/>
              </a:buClr>
              <a:buSzPct val="100000"/>
              <a:buFont typeface="Arial"/>
              <a:buChar char="●"/>
            </a:pPr>
            <a:r>
              <a:rPr lang="en-US" sz="4350">
                <a:solidFill>
                  <a:srgbClr val="FFFFFF"/>
                </a:solidFill>
                <a:latin typeface="Arial"/>
                <a:ea typeface="Arial"/>
                <a:cs typeface="Arial"/>
                <a:sym typeface="Arial"/>
              </a:rPr>
              <a:t>Job first state of mind: detachment, quick assessment, and self-directed immediate response that is difficult to turn off. (Flannery, R. 2015)</a:t>
            </a:r>
            <a:endParaRPr sz="4350">
              <a:solidFill>
                <a:srgbClr val="FFFFFF"/>
              </a:solidFill>
              <a:latin typeface="Arial"/>
              <a:ea typeface="Arial"/>
              <a:cs typeface="Arial"/>
              <a:sym typeface="Arial"/>
            </a:endParaRPr>
          </a:p>
          <a:p>
            <a:pPr marL="914400" lvl="1" indent="-339090" algn="l" rtl="0">
              <a:spcBef>
                <a:spcPts val="0"/>
              </a:spcBef>
              <a:spcAft>
                <a:spcPts val="0"/>
              </a:spcAft>
              <a:buClr>
                <a:srgbClr val="FFFFFF"/>
              </a:buClr>
              <a:buSzPct val="100000"/>
              <a:buFont typeface="Arial"/>
              <a:buChar char="○"/>
            </a:pPr>
            <a:r>
              <a:rPr lang="en-US" sz="4350">
                <a:solidFill>
                  <a:srgbClr val="FFFFFF"/>
                </a:solidFill>
                <a:latin typeface="Arial"/>
                <a:ea typeface="Arial"/>
                <a:cs typeface="Arial"/>
                <a:sym typeface="Arial"/>
              </a:rPr>
              <a:t>Mindset of vigilance</a:t>
            </a:r>
            <a:endParaRPr sz="4350">
              <a:solidFill>
                <a:srgbClr val="FFFFFF"/>
              </a:solidFill>
              <a:latin typeface="Arial"/>
              <a:ea typeface="Arial"/>
              <a:cs typeface="Arial"/>
              <a:sym typeface="Arial"/>
            </a:endParaRPr>
          </a:p>
          <a:p>
            <a:pPr marL="0" lvl="0" indent="0" algn="l" rtl="0">
              <a:spcBef>
                <a:spcPts val="0"/>
              </a:spcBef>
              <a:spcAft>
                <a:spcPts val="0"/>
              </a:spcAft>
              <a:buNone/>
            </a:pPr>
            <a:endParaRPr sz="4350">
              <a:solidFill>
                <a:srgbClr val="FFFFFF"/>
              </a:solidFill>
              <a:latin typeface="Arial"/>
              <a:ea typeface="Arial"/>
              <a:cs typeface="Arial"/>
              <a:sym typeface="Arial"/>
            </a:endParaRPr>
          </a:p>
          <a:p>
            <a:pPr marL="457200" lvl="0" indent="-339090" algn="l" rtl="0">
              <a:spcBef>
                <a:spcPts val="0"/>
              </a:spcBef>
              <a:spcAft>
                <a:spcPts val="0"/>
              </a:spcAft>
              <a:buClr>
                <a:srgbClr val="FFFFFF"/>
              </a:buClr>
              <a:buSzPct val="100000"/>
              <a:buFont typeface="Arial"/>
              <a:buChar char="●"/>
            </a:pPr>
            <a:r>
              <a:rPr lang="en-US" sz="4350">
                <a:solidFill>
                  <a:srgbClr val="FFFFFF"/>
                </a:solidFill>
                <a:latin typeface="Arial"/>
                <a:ea typeface="Arial"/>
                <a:cs typeface="Arial"/>
                <a:sym typeface="Arial"/>
              </a:rPr>
              <a:t>Results in elevated rates of depression, substance abuse, PTSD/stress, and suicide/suicide ideation that are more than the general population</a:t>
            </a:r>
            <a:endParaRPr sz="4350">
              <a:solidFill>
                <a:srgbClr val="FFFFFF"/>
              </a:solidFill>
              <a:latin typeface="Arial"/>
              <a:ea typeface="Arial"/>
              <a:cs typeface="Arial"/>
              <a:sym typeface="Arial"/>
            </a:endParaRPr>
          </a:p>
          <a:p>
            <a:pPr marL="0" lvl="0" indent="0" algn="l" rtl="0">
              <a:spcBef>
                <a:spcPts val="0"/>
              </a:spcBef>
              <a:spcAft>
                <a:spcPts val="0"/>
              </a:spcAft>
              <a:buNone/>
            </a:pPr>
            <a:endParaRPr sz="3187">
              <a:solidFill>
                <a:srgbClr val="FFFFFF"/>
              </a:solidFill>
              <a:latin typeface="Arial"/>
              <a:ea typeface="Arial"/>
              <a:cs typeface="Arial"/>
              <a:sym typeface="Arial"/>
            </a:endParaRPr>
          </a:p>
          <a:p>
            <a:pPr marL="0" lvl="0" indent="0" algn="l" rtl="0">
              <a:spcBef>
                <a:spcPts val="0"/>
              </a:spcBef>
              <a:spcAft>
                <a:spcPts val="0"/>
              </a:spcAft>
              <a:buNone/>
            </a:pPr>
            <a:endParaRPr sz="3187">
              <a:solidFill>
                <a:srgbClr val="FFFFFF"/>
              </a:solidFill>
              <a:latin typeface="Arial"/>
              <a:ea typeface="Arial"/>
              <a:cs typeface="Arial"/>
              <a:sym typeface="Arial"/>
            </a:endParaRPr>
          </a:p>
          <a:p>
            <a:pPr marL="914400" lvl="0" indent="0" algn="l" rtl="0">
              <a:spcBef>
                <a:spcPts val="0"/>
              </a:spcBef>
              <a:spcAft>
                <a:spcPts val="0"/>
              </a:spcAft>
              <a:buNone/>
            </a:pPr>
            <a:endParaRPr sz="2400">
              <a:solidFill>
                <a:srgbClr val="FFFFFF"/>
              </a:solidFill>
              <a:latin typeface="Arial"/>
              <a:ea typeface="Arial"/>
              <a:cs typeface="Arial"/>
              <a:sym typeface="Arial"/>
            </a:endParaRPr>
          </a:p>
          <a:p>
            <a:pPr marL="914400" lvl="0" indent="0" algn="l" rtl="0">
              <a:spcBef>
                <a:spcPts val="0"/>
              </a:spcBef>
              <a:spcAft>
                <a:spcPts val="0"/>
              </a:spcAft>
              <a:buNone/>
            </a:pPr>
            <a:endParaRPr sz="2400">
              <a:solidFill>
                <a:srgbClr val="FFFFFF"/>
              </a:solidFill>
              <a:latin typeface="Arial"/>
              <a:ea typeface="Arial"/>
              <a:cs typeface="Arial"/>
              <a:sym typeface="Arial"/>
            </a:endParaRPr>
          </a:p>
          <a:p>
            <a:pPr marL="457200" lvl="0" indent="0" algn="l" rtl="0">
              <a:spcBef>
                <a:spcPts val="0"/>
              </a:spcBef>
              <a:spcAft>
                <a:spcPts val="0"/>
              </a:spcAft>
              <a:buNone/>
            </a:pPr>
            <a:endParaRPr sz="2400">
              <a:solidFill>
                <a:srgbClr val="FFFFFF"/>
              </a:solidFill>
            </a:endParaRPr>
          </a:p>
          <a:p>
            <a:pPr marL="457200" lvl="0" indent="0" algn="l" rtl="0">
              <a:spcBef>
                <a:spcPts val="0"/>
              </a:spcBef>
              <a:spcAft>
                <a:spcPts val="0"/>
              </a:spcAft>
              <a:buNone/>
            </a:pPr>
            <a:endParaRPr>
              <a:solidFill>
                <a:srgbClr val="FFFFFF"/>
              </a:solidFill>
            </a:endParaRPr>
          </a:p>
          <a:p>
            <a:pPr marL="457200" lvl="0" indent="0" algn="l" rtl="0">
              <a:spcBef>
                <a:spcPts val="0"/>
              </a:spcBef>
              <a:spcAft>
                <a:spcPts val="0"/>
              </a:spcAft>
              <a:buNone/>
            </a:pPr>
            <a:endParaRPr>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4"/>
          <p:cNvSpPr txBox="1">
            <a:spLocks noGrp="1"/>
          </p:cNvSpPr>
          <p:nvPr>
            <p:ph type="title"/>
          </p:nvPr>
        </p:nvSpPr>
        <p:spPr>
          <a:xfrm>
            <a:off x="474783" y="246186"/>
            <a:ext cx="7756403" cy="2162908"/>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3600"/>
              <a:buFont typeface="Century Gothic"/>
              <a:buNone/>
            </a:pPr>
            <a:r>
              <a:rPr lang="en-US"/>
              <a:t>REASONS FOR EXPRESSIVE ARTS</a:t>
            </a:r>
            <a:endParaRPr/>
          </a:p>
        </p:txBody>
      </p:sp>
      <p:sp>
        <p:nvSpPr>
          <p:cNvPr id="168" name="Google Shape;168;p4"/>
          <p:cNvSpPr txBox="1">
            <a:spLocks noGrp="1"/>
          </p:cNvSpPr>
          <p:nvPr>
            <p:ph type="body" idx="1"/>
          </p:nvPr>
        </p:nvSpPr>
        <p:spPr>
          <a:xfrm flipH="1">
            <a:off x="474777" y="1934307"/>
            <a:ext cx="8018589" cy="3991707"/>
          </a:xfrm>
          <a:prstGeom prst="rect">
            <a:avLst/>
          </a:prstGeom>
          <a:noFill/>
          <a:ln>
            <a:noFill/>
          </a:ln>
        </p:spPr>
        <p:txBody>
          <a:bodyPr spcFirstLastPara="1" wrap="square" lIns="91425" tIns="45700" rIns="91425" bIns="45700" anchor="ctr" anchorCtr="0">
            <a:normAutofit lnSpcReduction="10000"/>
          </a:bodyPr>
          <a:lstStyle/>
          <a:p>
            <a:pPr marL="457200" lvl="0" indent="-342900" algn="l" rtl="0">
              <a:spcBef>
                <a:spcPts val="0"/>
              </a:spcBef>
              <a:spcAft>
                <a:spcPts val="0"/>
              </a:spcAft>
              <a:buClr>
                <a:srgbClr val="FFFFFF"/>
              </a:buClr>
              <a:buSzPts val="1800"/>
              <a:buFont typeface="Arial"/>
              <a:buChar char="●"/>
            </a:pPr>
            <a:r>
              <a:rPr lang="en-US" sz="2400">
                <a:solidFill>
                  <a:srgbClr val="FFFFFF"/>
                </a:solidFill>
                <a:latin typeface="Arial"/>
                <a:ea typeface="Arial"/>
                <a:cs typeface="Arial"/>
                <a:sym typeface="Arial"/>
              </a:rPr>
              <a:t>Trauma, loss, lack of sleep, depression, PTSD, burnout, substance use, suicidal ideation</a:t>
            </a:r>
            <a:endParaRPr sz="2400">
              <a:solidFill>
                <a:srgbClr val="FFFFFF"/>
              </a:solidFill>
              <a:latin typeface="Arial"/>
              <a:ea typeface="Arial"/>
              <a:cs typeface="Arial"/>
              <a:sym typeface="Arial"/>
            </a:endParaRPr>
          </a:p>
          <a:p>
            <a:pPr marL="457200" lvl="0" indent="-342900" algn="l" rtl="0">
              <a:spcBef>
                <a:spcPts val="1000"/>
              </a:spcBef>
              <a:spcAft>
                <a:spcPts val="0"/>
              </a:spcAft>
              <a:buClr>
                <a:srgbClr val="FFFFFF"/>
              </a:buClr>
              <a:buSzPts val="1800"/>
              <a:buFont typeface="Arial"/>
              <a:buChar char="●"/>
            </a:pPr>
            <a:r>
              <a:rPr lang="en-US" sz="2400">
                <a:solidFill>
                  <a:srgbClr val="FFFFFF"/>
                </a:solidFill>
                <a:latin typeface="Arial"/>
                <a:ea typeface="Arial"/>
                <a:cs typeface="Arial"/>
                <a:sym typeface="Arial"/>
              </a:rPr>
              <a:t>Promote self-confidence, and sharing their experiences and reactions strengthens their sense of identity and worth</a:t>
            </a:r>
            <a:endParaRPr/>
          </a:p>
          <a:p>
            <a:pPr marL="457200" lvl="0" indent="-342900" algn="l" rtl="0">
              <a:spcBef>
                <a:spcPts val="0"/>
              </a:spcBef>
              <a:spcAft>
                <a:spcPts val="0"/>
              </a:spcAft>
              <a:buClr>
                <a:srgbClr val="FFFFFF"/>
              </a:buClr>
              <a:buSzPts val="1800"/>
              <a:buFont typeface="Arial"/>
              <a:buChar char="●"/>
            </a:pPr>
            <a:r>
              <a:rPr lang="en-US" sz="2400">
                <a:solidFill>
                  <a:srgbClr val="FFFFFF"/>
                </a:solidFill>
                <a:latin typeface="Arial"/>
                <a:ea typeface="Arial"/>
                <a:cs typeface="Arial"/>
                <a:sym typeface="Arial"/>
              </a:rPr>
              <a:t>Require individualized, patient-centered, holistic, and trauma-informed care that can be facilitated through art therapy</a:t>
            </a:r>
            <a:endParaRPr/>
          </a:p>
          <a:p>
            <a:pPr marL="457200" lvl="0" indent="-342900" algn="l" rtl="0">
              <a:spcBef>
                <a:spcPts val="0"/>
              </a:spcBef>
              <a:spcAft>
                <a:spcPts val="0"/>
              </a:spcAft>
              <a:buClr>
                <a:srgbClr val="FFFFFF"/>
              </a:buClr>
              <a:buSzPts val="1800"/>
              <a:buFont typeface="Arial"/>
              <a:buChar char="●"/>
            </a:pPr>
            <a:r>
              <a:rPr lang="en-US" sz="2400">
                <a:solidFill>
                  <a:srgbClr val="FFFFFF"/>
                </a:solidFill>
                <a:latin typeface="Arial"/>
                <a:ea typeface="Arial"/>
                <a:cs typeface="Arial"/>
                <a:sym typeface="Arial"/>
              </a:rPr>
              <a:t>Lead to establishing connection to others, reconnection with the self, and, most importantly, empowerment</a:t>
            </a:r>
            <a:endParaRPr/>
          </a:p>
          <a:p>
            <a:pPr marL="0" marR="0" lvl="0" indent="0" algn="l" rtl="0">
              <a:lnSpc>
                <a:spcPct val="100000"/>
              </a:lnSpc>
              <a:spcBef>
                <a:spcPts val="0"/>
              </a:spcBef>
              <a:spcAft>
                <a:spcPts val="0"/>
              </a:spcAft>
              <a:buClr>
                <a:srgbClr val="0F486F"/>
              </a:buClr>
              <a:buSzPts val="2000"/>
              <a:buFont typeface="Century Gothic"/>
              <a:buNone/>
            </a:pPr>
            <a:endParaRPr/>
          </a:p>
        </p:txBody>
      </p:sp>
      <p:pic>
        <p:nvPicPr>
          <p:cNvPr id="169" name="Google Shape;169;p4" descr="Why You Need to Check for Understanding | Executive Leader"/>
          <p:cNvPicPr preferRelativeResize="0"/>
          <p:nvPr/>
        </p:nvPicPr>
        <p:blipFill rotWithShape="1">
          <a:blip r:embed="rId3">
            <a:alphaModFix/>
          </a:blip>
          <a:srcRect/>
          <a:stretch/>
        </p:blipFill>
        <p:spPr>
          <a:xfrm>
            <a:off x="9031020" y="2282500"/>
            <a:ext cx="2948100" cy="20609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5"/>
          <p:cNvSpPr txBox="1">
            <a:spLocks noGrp="1"/>
          </p:cNvSpPr>
          <p:nvPr>
            <p:ph type="title"/>
          </p:nvPr>
        </p:nvSpPr>
        <p:spPr>
          <a:xfrm>
            <a:off x="376479" y="723574"/>
            <a:ext cx="7703650" cy="1507067"/>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3600"/>
              <a:buFont typeface="Century Gothic"/>
              <a:buNone/>
            </a:pPr>
            <a:r>
              <a:rPr lang="en-US"/>
              <a:t>REASONS FOR EXPRESSIVE ARTS</a:t>
            </a:r>
            <a:endParaRPr/>
          </a:p>
        </p:txBody>
      </p:sp>
      <p:sp>
        <p:nvSpPr>
          <p:cNvPr id="175" name="Google Shape;175;p5"/>
          <p:cNvSpPr txBox="1">
            <a:spLocks noGrp="1"/>
          </p:cNvSpPr>
          <p:nvPr>
            <p:ph type="body" idx="1"/>
          </p:nvPr>
        </p:nvSpPr>
        <p:spPr>
          <a:xfrm flipH="1">
            <a:off x="376478" y="2230641"/>
            <a:ext cx="8169359" cy="3776133"/>
          </a:xfrm>
          <a:prstGeom prst="rect">
            <a:avLst/>
          </a:prstGeom>
          <a:noFill/>
          <a:ln>
            <a:noFill/>
          </a:ln>
        </p:spPr>
        <p:txBody>
          <a:bodyPr spcFirstLastPara="1" wrap="square" lIns="91425" tIns="45700" rIns="91425" bIns="45700" anchor="ctr" anchorCtr="0">
            <a:normAutofit/>
          </a:bodyPr>
          <a:lstStyle/>
          <a:p>
            <a:pPr marL="457200" lvl="0" indent="-342900" algn="l" rtl="0">
              <a:spcBef>
                <a:spcPts val="0"/>
              </a:spcBef>
              <a:spcAft>
                <a:spcPts val="0"/>
              </a:spcAft>
              <a:buSzPts val="1800"/>
              <a:buFont typeface="Arial"/>
              <a:buChar char="●"/>
            </a:pPr>
            <a:r>
              <a:rPr lang="en-US" sz="2400">
                <a:solidFill>
                  <a:schemeClr val="lt1"/>
                </a:solidFill>
                <a:latin typeface="Arial"/>
                <a:ea typeface="Arial"/>
                <a:cs typeface="Arial"/>
                <a:sym typeface="Arial"/>
              </a:rPr>
              <a:t>Promotes a therapeutic relationship and helps guide the process of recovery in First Responders</a:t>
            </a:r>
            <a:endParaRPr sz="2400">
              <a:solidFill>
                <a:schemeClr val="lt1"/>
              </a:solidFill>
              <a:latin typeface="Arial"/>
              <a:ea typeface="Arial"/>
              <a:cs typeface="Arial"/>
              <a:sym typeface="Arial"/>
            </a:endParaRPr>
          </a:p>
          <a:p>
            <a:pPr marL="457200" lvl="0" indent="-342900" algn="l" rtl="0">
              <a:spcBef>
                <a:spcPts val="0"/>
              </a:spcBef>
              <a:spcAft>
                <a:spcPts val="0"/>
              </a:spcAft>
              <a:buSzPts val="1800"/>
              <a:buFont typeface="Arial"/>
              <a:buChar char="●"/>
            </a:pPr>
            <a:r>
              <a:rPr lang="en-US" sz="2400">
                <a:solidFill>
                  <a:schemeClr val="lt1"/>
                </a:solidFill>
                <a:latin typeface="Arial"/>
                <a:ea typeface="Arial"/>
                <a:cs typeface="Arial"/>
                <a:sym typeface="Arial"/>
              </a:rPr>
              <a:t>It can foster connections, relationship, instilling hope, promoting identity and build strength</a:t>
            </a:r>
            <a:endParaRPr sz="2400">
              <a:solidFill>
                <a:schemeClr val="lt1"/>
              </a:solidFill>
              <a:latin typeface="Arial"/>
              <a:ea typeface="Arial"/>
              <a:cs typeface="Arial"/>
              <a:sym typeface="Arial"/>
            </a:endParaRPr>
          </a:p>
          <a:p>
            <a:pPr marL="457200" lvl="0" indent="-342900" algn="l" rtl="0">
              <a:spcBef>
                <a:spcPts val="0"/>
              </a:spcBef>
              <a:spcAft>
                <a:spcPts val="0"/>
              </a:spcAft>
              <a:buSzPts val="1800"/>
              <a:buFont typeface="Arial"/>
              <a:buChar char="●"/>
            </a:pPr>
            <a:r>
              <a:rPr lang="en-US" sz="2400">
                <a:solidFill>
                  <a:schemeClr val="lt1"/>
                </a:solidFill>
                <a:latin typeface="Arial"/>
                <a:ea typeface="Arial"/>
                <a:cs typeface="Arial"/>
                <a:sym typeface="Arial"/>
              </a:rPr>
              <a:t>Expressive arts are powerful because they offer clients to make choices as well as give clients a sense of control. </a:t>
            </a:r>
            <a:endParaRPr/>
          </a:p>
          <a:p>
            <a:pPr marL="457200" lvl="0" indent="-342900" algn="l" rtl="0">
              <a:spcBef>
                <a:spcPts val="0"/>
              </a:spcBef>
              <a:spcAft>
                <a:spcPts val="0"/>
              </a:spcAft>
              <a:buSzPts val="1800"/>
              <a:buFont typeface="Arial"/>
              <a:buChar char="●"/>
            </a:pPr>
            <a:r>
              <a:rPr lang="en-US" sz="2400">
                <a:solidFill>
                  <a:schemeClr val="lt1"/>
                </a:solidFill>
                <a:latin typeface="Arial"/>
                <a:ea typeface="Arial"/>
                <a:cs typeface="Arial"/>
                <a:sym typeface="Arial"/>
              </a:rPr>
              <a:t>Crucial to incorporate creativity and flexibility in interventions to improve self-esteem, hope, and prosocial behavior </a:t>
            </a:r>
            <a:endParaRPr/>
          </a:p>
          <a:p>
            <a:pPr marL="457200" lvl="0" indent="-228600" algn="l" rtl="0">
              <a:spcBef>
                <a:spcPts val="0"/>
              </a:spcBef>
              <a:spcAft>
                <a:spcPts val="0"/>
              </a:spcAft>
              <a:buSzPts val="1800"/>
              <a:buFont typeface="Arial"/>
              <a:buNone/>
            </a:pPr>
            <a:endParaRPr/>
          </a:p>
        </p:txBody>
      </p:sp>
      <p:pic>
        <p:nvPicPr>
          <p:cNvPr id="176" name="Google Shape;176;p5" descr="The importance of a therapeutic relationship - in psychotherapy ..."/>
          <p:cNvPicPr preferRelativeResize="0"/>
          <p:nvPr/>
        </p:nvPicPr>
        <p:blipFill rotWithShape="1">
          <a:blip r:embed="rId3">
            <a:alphaModFix/>
          </a:blip>
          <a:srcRect/>
          <a:stretch/>
        </p:blipFill>
        <p:spPr>
          <a:xfrm>
            <a:off x="8757139" y="2641687"/>
            <a:ext cx="3050927" cy="18911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6"/>
          <p:cNvSpPr txBox="1">
            <a:spLocks noGrp="1"/>
          </p:cNvSpPr>
          <p:nvPr>
            <p:ph type="title"/>
          </p:nvPr>
        </p:nvSpPr>
        <p:spPr>
          <a:xfrm>
            <a:off x="438027" y="513209"/>
            <a:ext cx="8534400" cy="1507067"/>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3600"/>
              <a:buFont typeface="Century Gothic"/>
              <a:buNone/>
            </a:pPr>
            <a:r>
              <a:rPr lang="en-US"/>
              <a:t>EXPRESSIVE ART TECHNIQUES WITH FIRST RESPONDERS</a:t>
            </a:r>
            <a:endParaRPr/>
          </a:p>
        </p:txBody>
      </p:sp>
      <p:sp>
        <p:nvSpPr>
          <p:cNvPr id="182" name="Google Shape;182;p6"/>
          <p:cNvSpPr txBox="1">
            <a:spLocks noGrp="1"/>
          </p:cNvSpPr>
          <p:nvPr>
            <p:ph type="body" idx="1"/>
          </p:nvPr>
        </p:nvSpPr>
        <p:spPr>
          <a:xfrm>
            <a:off x="438027" y="2049075"/>
            <a:ext cx="7791573" cy="4239054"/>
          </a:xfrm>
          <a:prstGeom prst="rect">
            <a:avLst/>
          </a:prstGeom>
          <a:noFill/>
          <a:ln>
            <a:noFill/>
          </a:ln>
        </p:spPr>
        <p:txBody>
          <a:bodyPr spcFirstLastPara="1" wrap="square" lIns="91425" tIns="45700" rIns="91425" bIns="45700" anchor="ctr" anchorCtr="0">
            <a:normAutofit/>
          </a:bodyPr>
          <a:lstStyle/>
          <a:p>
            <a:pPr marL="457200" lvl="0" indent="-317500" algn="l" rtl="0">
              <a:spcBef>
                <a:spcPts val="0"/>
              </a:spcBef>
              <a:spcAft>
                <a:spcPts val="0"/>
              </a:spcAft>
              <a:buClr>
                <a:srgbClr val="FFFFFF"/>
              </a:buClr>
              <a:buSzPts val="1400"/>
              <a:buFont typeface="Arial"/>
              <a:buChar char="●"/>
            </a:pPr>
            <a:r>
              <a:rPr lang="en-US" sz="2400">
                <a:solidFill>
                  <a:srgbClr val="FFFFFF"/>
                </a:solidFill>
                <a:latin typeface="Arial"/>
                <a:ea typeface="Arial"/>
                <a:cs typeface="Arial"/>
                <a:sym typeface="Arial"/>
              </a:rPr>
              <a:t>Allows  self-regulation skills as they process and re-examine the trauma</a:t>
            </a:r>
            <a:endParaRPr/>
          </a:p>
          <a:p>
            <a:pPr marL="457200" lvl="0" indent="-317500" algn="l" rtl="0">
              <a:spcBef>
                <a:spcPts val="0"/>
              </a:spcBef>
              <a:spcAft>
                <a:spcPts val="0"/>
              </a:spcAft>
              <a:buClr>
                <a:srgbClr val="FFFFFF"/>
              </a:buClr>
              <a:buSzPts val="1400"/>
              <a:buFont typeface="Arial"/>
              <a:buChar char="●"/>
            </a:pPr>
            <a:r>
              <a:rPr lang="en-US" sz="2400">
                <a:solidFill>
                  <a:srgbClr val="FFFFFF"/>
                </a:solidFill>
                <a:latin typeface="Arial"/>
                <a:ea typeface="Arial"/>
                <a:cs typeface="Arial"/>
                <a:sym typeface="Arial"/>
              </a:rPr>
              <a:t>Process the trauma since it allows non-verbal processing of the trauma in a safe environment and regain control, feel empowered, and gives first responders freedom of emotional expression</a:t>
            </a:r>
            <a:endParaRPr sz="2400">
              <a:solidFill>
                <a:srgbClr val="FFFFFF"/>
              </a:solidFill>
              <a:latin typeface="Arial"/>
              <a:ea typeface="Arial"/>
              <a:cs typeface="Arial"/>
              <a:sym typeface="Arial"/>
            </a:endParaRPr>
          </a:p>
          <a:p>
            <a:pPr marL="457200" lvl="0" indent="-317500" algn="l" rtl="0">
              <a:spcBef>
                <a:spcPts val="0"/>
              </a:spcBef>
              <a:spcAft>
                <a:spcPts val="0"/>
              </a:spcAft>
              <a:buClr>
                <a:srgbClr val="FFFFFF"/>
              </a:buClr>
              <a:buSzPts val="1400"/>
              <a:buFont typeface="Arial"/>
              <a:buChar char="●"/>
            </a:pPr>
            <a:r>
              <a:rPr lang="en-US" sz="2400">
                <a:solidFill>
                  <a:srgbClr val="FFFFFF"/>
                </a:solidFill>
                <a:latin typeface="Arial"/>
                <a:ea typeface="Arial"/>
                <a:cs typeface="Arial"/>
                <a:sym typeface="Arial"/>
              </a:rPr>
              <a:t>It can help raise bodily awareness and advocacy in clients who struggle with verbally expressing their traumatic memories </a:t>
            </a:r>
            <a:endParaRPr/>
          </a:p>
          <a:p>
            <a:pPr marL="285750" lvl="0" indent="-184150" algn="l" rtl="0">
              <a:spcBef>
                <a:spcPts val="400"/>
              </a:spcBef>
              <a:spcAft>
                <a:spcPts val="0"/>
              </a:spcAft>
              <a:buSzPts val="1600"/>
              <a:buNone/>
            </a:pPr>
            <a:endParaRPr/>
          </a:p>
        </p:txBody>
      </p:sp>
      <p:pic>
        <p:nvPicPr>
          <p:cNvPr id="183" name="Google Shape;183;p6" descr="blog-listen-to-your-body-icon.jpg"/>
          <p:cNvPicPr preferRelativeResize="0"/>
          <p:nvPr/>
        </p:nvPicPr>
        <p:blipFill rotWithShape="1">
          <a:blip r:embed="rId3">
            <a:alphaModFix/>
          </a:blip>
          <a:srcRect/>
          <a:stretch/>
        </p:blipFill>
        <p:spPr>
          <a:xfrm>
            <a:off x="8972427" y="991250"/>
            <a:ext cx="2860875" cy="21884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7"/>
          <p:cNvSpPr txBox="1">
            <a:spLocks noGrp="1"/>
          </p:cNvSpPr>
          <p:nvPr>
            <p:ph type="title"/>
          </p:nvPr>
        </p:nvSpPr>
        <p:spPr>
          <a:xfrm>
            <a:off x="385275" y="597874"/>
            <a:ext cx="8534400" cy="21288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lt1"/>
              </a:buClr>
              <a:buSzPct val="100000"/>
              <a:buFont typeface="Century Gothic"/>
              <a:buNone/>
            </a:pPr>
            <a:r>
              <a:rPr lang="en-US"/>
              <a:t>EXPRESSIVE ART TECHNIQUES  AND PLAY THERAPY INTERVENTIONS WITH FIRST RESPONDERS:  </a:t>
            </a:r>
            <a:endParaRPr/>
          </a:p>
          <a:p>
            <a:pPr marL="0" lvl="0" indent="0" algn="l" rtl="0">
              <a:spcBef>
                <a:spcPts val="0"/>
              </a:spcBef>
              <a:spcAft>
                <a:spcPts val="0"/>
              </a:spcAft>
              <a:buClr>
                <a:schemeClr val="lt1"/>
              </a:buClr>
              <a:buSzPct val="100000"/>
              <a:buFont typeface="Century Gothic"/>
              <a:buNone/>
            </a:pPr>
            <a:r>
              <a:rPr lang="en-US"/>
              <a:t>Masking/Sculpting</a:t>
            </a:r>
            <a:endParaRPr/>
          </a:p>
        </p:txBody>
      </p:sp>
      <p:sp>
        <p:nvSpPr>
          <p:cNvPr id="189" name="Google Shape;189;p7"/>
          <p:cNvSpPr txBox="1">
            <a:spLocks noGrp="1"/>
          </p:cNvSpPr>
          <p:nvPr>
            <p:ph type="body" idx="1"/>
          </p:nvPr>
        </p:nvSpPr>
        <p:spPr>
          <a:xfrm>
            <a:off x="99150" y="3139800"/>
            <a:ext cx="11914800" cy="3585900"/>
          </a:xfrm>
          <a:prstGeom prst="rect">
            <a:avLst/>
          </a:prstGeom>
          <a:noFill/>
          <a:ln>
            <a:noFill/>
          </a:ln>
        </p:spPr>
        <p:txBody>
          <a:bodyPr spcFirstLastPara="1" wrap="square" lIns="91425" tIns="45700" rIns="91425" bIns="45700" anchor="ctr" anchorCtr="0">
            <a:normAutofit/>
          </a:bodyPr>
          <a:lstStyle/>
          <a:p>
            <a:pPr marL="457200" lvl="0" indent="-320040" algn="l" rtl="0">
              <a:lnSpc>
                <a:spcPct val="115000"/>
              </a:lnSpc>
              <a:spcBef>
                <a:spcPts val="700"/>
              </a:spcBef>
              <a:spcAft>
                <a:spcPts val="0"/>
              </a:spcAft>
              <a:buSzPts val="1440"/>
              <a:buChar char="●"/>
            </a:pPr>
            <a:r>
              <a:rPr lang="en-US" sz="2900">
                <a:solidFill>
                  <a:srgbClr val="FFFFFF"/>
                </a:solidFill>
                <a:latin typeface="Arial"/>
                <a:ea typeface="Arial"/>
                <a:cs typeface="Arial"/>
                <a:sym typeface="Arial"/>
              </a:rPr>
              <a:t>Allows client to look at the “mask” he or she wears.</a:t>
            </a:r>
            <a:endParaRPr sz="2900">
              <a:solidFill>
                <a:srgbClr val="FFFFFF"/>
              </a:solidFill>
              <a:latin typeface="Arial"/>
              <a:ea typeface="Arial"/>
              <a:cs typeface="Arial"/>
              <a:sym typeface="Arial"/>
            </a:endParaRPr>
          </a:p>
          <a:p>
            <a:pPr marL="457200" lvl="0" indent="-320040" algn="l" rtl="0">
              <a:lnSpc>
                <a:spcPct val="115000"/>
              </a:lnSpc>
              <a:spcBef>
                <a:spcPts val="0"/>
              </a:spcBef>
              <a:spcAft>
                <a:spcPts val="0"/>
              </a:spcAft>
              <a:buSzPts val="1440"/>
              <a:buChar char="●"/>
            </a:pPr>
            <a:r>
              <a:rPr lang="en-US" sz="2900">
                <a:solidFill>
                  <a:srgbClr val="FFFFFF"/>
                </a:solidFill>
                <a:latin typeface="Arial"/>
                <a:ea typeface="Arial"/>
                <a:cs typeface="Arial"/>
                <a:sym typeface="Arial"/>
              </a:rPr>
              <a:t>Creates opportunity to discuss real emotions and when it is appropriate to remove “the mask”</a:t>
            </a:r>
            <a:endParaRPr sz="2900">
              <a:solidFill>
                <a:srgbClr val="FFFFFF"/>
              </a:solidFill>
              <a:latin typeface="Arial"/>
              <a:ea typeface="Arial"/>
              <a:cs typeface="Arial"/>
              <a:sym typeface="Arial"/>
            </a:endParaRPr>
          </a:p>
          <a:p>
            <a:pPr marL="0" lvl="0" indent="0" algn="l" rtl="0">
              <a:lnSpc>
                <a:spcPct val="115000"/>
              </a:lnSpc>
              <a:spcBef>
                <a:spcPts val="700"/>
              </a:spcBef>
              <a:spcAft>
                <a:spcPts val="0"/>
              </a:spcAft>
              <a:buNone/>
            </a:pPr>
            <a:endParaRPr sz="2900">
              <a:solidFill>
                <a:srgbClr val="FFFFFF"/>
              </a:solidFill>
              <a:latin typeface="Arial"/>
              <a:ea typeface="Arial"/>
              <a:cs typeface="Arial"/>
              <a:sym typeface="Arial"/>
            </a:endParaRPr>
          </a:p>
          <a:p>
            <a:pPr marL="0" lvl="0" indent="0" algn="l" rtl="0">
              <a:lnSpc>
                <a:spcPct val="115000"/>
              </a:lnSpc>
              <a:spcBef>
                <a:spcPts val="700"/>
              </a:spcBef>
              <a:spcAft>
                <a:spcPts val="0"/>
              </a:spcAft>
              <a:buNone/>
            </a:pPr>
            <a:endParaRPr sz="2900">
              <a:solidFill>
                <a:srgbClr val="FFFFFF"/>
              </a:solidFill>
              <a:latin typeface="Arial"/>
              <a:ea typeface="Arial"/>
              <a:cs typeface="Arial"/>
              <a:sym typeface="Arial"/>
            </a:endParaRPr>
          </a:p>
          <a:p>
            <a:pPr marL="457200" lvl="0" indent="-320040" algn="l" rtl="0">
              <a:spcBef>
                <a:spcPts val="0"/>
              </a:spcBef>
              <a:spcAft>
                <a:spcPts val="0"/>
              </a:spcAft>
              <a:buSzPts val="1440"/>
              <a:buChar char="●"/>
            </a:pPr>
            <a:endParaRPr/>
          </a:p>
        </p:txBody>
      </p:sp>
      <p:pic>
        <p:nvPicPr>
          <p:cNvPr id="190" name="Google Shape;190;p7"/>
          <p:cNvPicPr preferRelativeResize="0"/>
          <p:nvPr/>
        </p:nvPicPr>
        <p:blipFill>
          <a:blip r:embed="rId3">
            <a:alphaModFix/>
          </a:blip>
          <a:stretch>
            <a:fillRect/>
          </a:stretch>
        </p:blipFill>
        <p:spPr>
          <a:xfrm>
            <a:off x="8919675" y="528800"/>
            <a:ext cx="3094275" cy="2611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8"/>
          <p:cNvSpPr txBox="1">
            <a:spLocks noGrp="1"/>
          </p:cNvSpPr>
          <p:nvPr>
            <p:ph type="title"/>
          </p:nvPr>
        </p:nvSpPr>
        <p:spPr>
          <a:xfrm>
            <a:off x="402850" y="82620"/>
            <a:ext cx="8534400" cy="21453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lt1"/>
              </a:buClr>
              <a:buSzPct val="100000"/>
              <a:buFont typeface="Century Gothic"/>
              <a:buNone/>
            </a:pPr>
            <a:r>
              <a:rPr lang="en-US"/>
              <a:t>EXPRESSIVE ART TECHNIQUES  AND PLAY THERAPY INTERVENTIONS WITH FIRST RESPONDERS:  Eco-Mapping</a:t>
            </a:r>
            <a:endParaRPr/>
          </a:p>
          <a:p>
            <a:pPr marL="0" lvl="0" indent="0" algn="l" rtl="0">
              <a:spcBef>
                <a:spcPts val="0"/>
              </a:spcBef>
              <a:spcAft>
                <a:spcPts val="0"/>
              </a:spcAft>
              <a:buClr>
                <a:schemeClr val="lt1"/>
              </a:buClr>
              <a:buSzPct val="100000"/>
              <a:buFont typeface="Century Gothic"/>
              <a:buNone/>
            </a:pPr>
            <a:endParaRPr/>
          </a:p>
        </p:txBody>
      </p:sp>
      <p:sp>
        <p:nvSpPr>
          <p:cNvPr id="196" name="Google Shape;196;p8"/>
          <p:cNvSpPr txBox="1">
            <a:spLocks noGrp="1"/>
          </p:cNvSpPr>
          <p:nvPr>
            <p:ph type="body" idx="1"/>
          </p:nvPr>
        </p:nvSpPr>
        <p:spPr>
          <a:xfrm>
            <a:off x="402858" y="2228036"/>
            <a:ext cx="11326080" cy="3996918"/>
          </a:xfrm>
          <a:prstGeom prst="rect">
            <a:avLst/>
          </a:prstGeom>
          <a:noFill/>
          <a:ln>
            <a:noFill/>
          </a:ln>
        </p:spPr>
        <p:txBody>
          <a:bodyPr spcFirstLastPara="1" wrap="square" lIns="91425" tIns="45700" rIns="91425" bIns="45700" anchor="ctr" anchorCtr="0">
            <a:normAutofit/>
          </a:bodyPr>
          <a:lstStyle/>
          <a:p>
            <a:pPr marL="0" lvl="0" indent="0" algn="l" rtl="0">
              <a:lnSpc>
                <a:spcPct val="115000"/>
              </a:lnSpc>
              <a:spcBef>
                <a:spcPts val="800"/>
              </a:spcBef>
              <a:spcAft>
                <a:spcPts val="0"/>
              </a:spcAft>
              <a:buClr>
                <a:schemeClr val="dk1"/>
              </a:buClr>
              <a:buSzPts val="1100"/>
              <a:buFont typeface="Arial"/>
              <a:buNone/>
            </a:pPr>
            <a:r>
              <a:rPr lang="en-US" sz="3200">
                <a:solidFill>
                  <a:srgbClr val="FFFFFF"/>
                </a:solidFill>
                <a:latin typeface="Arial"/>
                <a:ea typeface="Arial"/>
                <a:cs typeface="Arial"/>
                <a:sym typeface="Arial"/>
              </a:rPr>
              <a:t>Allows the client to see connections with others to improve self- worth and self-concept</a:t>
            </a:r>
            <a:endParaRPr sz="3200">
              <a:solidFill>
                <a:srgbClr val="FFFFFF"/>
              </a:solidFill>
              <a:latin typeface="Arial"/>
              <a:ea typeface="Arial"/>
              <a:cs typeface="Arial"/>
              <a:sym typeface="Arial"/>
            </a:endParaRPr>
          </a:p>
          <a:p>
            <a:pPr marL="0" lvl="0" indent="0" algn="l" rtl="0">
              <a:lnSpc>
                <a:spcPct val="115000"/>
              </a:lnSpc>
              <a:spcBef>
                <a:spcPts val="800"/>
              </a:spcBef>
              <a:spcAft>
                <a:spcPts val="0"/>
              </a:spcAft>
              <a:buClr>
                <a:schemeClr val="dk1"/>
              </a:buClr>
              <a:buSzPts val="1100"/>
              <a:buFont typeface="Arial"/>
              <a:buNone/>
            </a:pPr>
            <a:r>
              <a:rPr lang="en-US" sz="3200">
                <a:solidFill>
                  <a:srgbClr val="FFFFFF"/>
                </a:solidFill>
                <a:latin typeface="Arial"/>
                <a:ea typeface="Arial"/>
                <a:cs typeface="Arial"/>
                <a:sym typeface="Arial"/>
              </a:rPr>
              <a:t>Allows the counselor to track changes in support network over time</a:t>
            </a:r>
            <a:endParaRPr sz="3200">
              <a:solidFill>
                <a:srgbClr val="FFFFFF"/>
              </a:solidFill>
              <a:latin typeface="Arial"/>
              <a:ea typeface="Arial"/>
              <a:cs typeface="Arial"/>
              <a:sym typeface="Arial"/>
            </a:endParaRPr>
          </a:p>
          <a:p>
            <a:pPr marL="0" lvl="0" indent="0" algn="l" rtl="0">
              <a:lnSpc>
                <a:spcPct val="115000"/>
              </a:lnSpc>
              <a:spcBef>
                <a:spcPts val="800"/>
              </a:spcBef>
              <a:spcAft>
                <a:spcPts val="0"/>
              </a:spcAft>
              <a:buClr>
                <a:schemeClr val="dk1"/>
              </a:buClr>
              <a:buSzPts val="1100"/>
              <a:buFont typeface="Arial"/>
              <a:buNone/>
            </a:pPr>
            <a:r>
              <a:rPr lang="en-US" sz="3200" u="sng">
                <a:solidFill>
                  <a:schemeClr val="hlink"/>
                </a:solidFill>
                <a:latin typeface="Arial"/>
                <a:ea typeface="Arial"/>
                <a:cs typeface="Arial"/>
                <a:sym typeface="Arial"/>
                <a:hlinkClick r:id="rId3"/>
              </a:rPr>
              <a:t>http://www.dhs.state.mn.us/main/groups/children/documents/pub/dhs16_178770.pdf</a:t>
            </a:r>
            <a:endParaRPr sz="3200" u="sng">
              <a:solidFill>
                <a:schemeClr val="hlink"/>
              </a:solidFill>
              <a:latin typeface="Arial"/>
              <a:ea typeface="Arial"/>
              <a:cs typeface="Arial"/>
              <a:sym typeface="Arial"/>
            </a:endParaRPr>
          </a:p>
          <a:p>
            <a:pPr marL="285750" lvl="0" indent="-184150" algn="l" rtl="0">
              <a:spcBef>
                <a:spcPts val="0"/>
              </a:spcBef>
              <a:spcAft>
                <a:spcPts val="0"/>
              </a:spcAft>
              <a:buSzPts val="1600"/>
              <a:buNone/>
            </a:pPr>
            <a:endParaRPr/>
          </a:p>
        </p:txBody>
      </p:sp>
    </p:spTree>
  </p:cSld>
  <p:clrMapOvr>
    <a:masterClrMapping/>
  </p:clrMapOvr>
</p:sld>
</file>

<file path=ppt/theme/theme1.xml><?xml version="1.0" encoding="utf-8"?>
<a:theme xmlns:a="http://schemas.openxmlformats.org/drawingml/2006/main" name="Slice">
  <a:themeElements>
    <a:clrScheme name="Slice">
      <a:dk1>
        <a:srgbClr val="000000"/>
      </a:dk1>
      <a:lt1>
        <a:srgbClr val="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2022</Words>
  <Application>Microsoft Office PowerPoint</Application>
  <PresentationFormat>Widescreen</PresentationFormat>
  <Paragraphs>144</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Noto Sans Symbols</vt:lpstr>
      <vt:lpstr>Times New Roman</vt:lpstr>
      <vt:lpstr>Georgia</vt:lpstr>
      <vt:lpstr>Century Gothic</vt:lpstr>
      <vt:lpstr>Arial</vt:lpstr>
      <vt:lpstr>Slice</vt:lpstr>
      <vt:lpstr>UTILIZING PLAY THERAPY AND EXPRESSIVE ART INTERVENTIONS WITH FIRST RESPONDERS</vt:lpstr>
      <vt:lpstr>FIRST RESPONDERS</vt:lpstr>
      <vt:lpstr>PowerPoint Presentation</vt:lpstr>
      <vt:lpstr>Understanding the Experience</vt:lpstr>
      <vt:lpstr>REASONS FOR EXPRESSIVE ARTS</vt:lpstr>
      <vt:lpstr>REASONS FOR EXPRESSIVE ARTS</vt:lpstr>
      <vt:lpstr>EXPRESSIVE ART TECHNIQUES WITH FIRST RESPONDERS</vt:lpstr>
      <vt:lpstr>EXPRESSIVE ART TECHNIQUES  AND PLAY THERAPY INTERVENTIONS WITH FIRST RESPONDERS:   Masking/Sculpting</vt:lpstr>
      <vt:lpstr>EXPRESSIVE ART TECHNIQUES  AND PLAY THERAPY INTERVENTIONS WITH FIRST RESPONDERS:  Eco-Mapping </vt:lpstr>
      <vt:lpstr>EXPRESSIVE ART TECHNIQUES  AND PLAY THERAPY INTERVENTIONS WITH FIRST RESPONDERS:  Eco-Mapping </vt:lpstr>
      <vt:lpstr>ALASEXPRESSIVE ART TECHNIQUES  AND PLAY THERAPY INTERVENTIONS WITH FIRST RESPONDERS: MAND</vt:lpstr>
      <vt:lpstr>EXPRESSIVE ART TECHNIQUES  AND PLAY THERAPY INTERVENTIONS WITH FIRST RESPONDERS: MANDALAS</vt:lpstr>
      <vt:lpstr>EXPRESSIVE ART TECHNIQUES  AND PLAY THERAPY INTERVENTIONS WITH FIRST RESPONDERS: SAND TRAY</vt:lpstr>
      <vt:lpstr>EXPRESSIVE ART TECHNIQUES  AND PLAY THERAPY INTERVENTIONS WITH FIRST RESPONDERS: SUPERVISION AND EXPRESSIVE ARTS</vt:lpstr>
      <vt:lpstr>EXPRESSIVE ART TECHNIQUES  AND PLAY THERAPY INTERVENTIONS WITH FIRST RESPONDERS: SUPERVISION AND EXPRESSIVE ARTS: ACTIVITY</vt:lpstr>
      <vt:lpstr>EXPRESSIVE ART TECHNIQUES  AND PLAY THERAPY INTERVENTIONS WITH FIRST RESPONDERS: SUPERVISION AND EXPRESSIVE ARTS: ACTIVITY</vt:lpstr>
      <vt:lpstr>EXPRESSIVE ART TECHNIQUES  AND PLAY THERAPY INTERVENTIONS WITH FIRST RESPONDERS: SUPERVISION AND EXPRESSIVE ARTS: ACTIVITY</vt:lpstr>
      <vt:lpstr>EXPRESSIVE ART TECHNIQUES  AND PLAY THERAPY INTERVENTIONS WITH FIRST RESPONDERS: SUPERVISION AND EXPRESSIVE ARTS: ACTIVITY</vt:lpstr>
      <vt:lpstr>EXPRESSIVE ART TECHNIQUES  AND PLAY THERAPY INTERVENTIONS WITH FIRST RESPONDERS: SUPERVISION AND EXPRESSIVE ARTS: ACTIVITY</vt:lpstr>
      <vt:lpstr>EXPRESSIVE ART TECHNIQUES  AND PLAY THERAPY INTERVENTIONS WITH FIRST RESPONDERS: SUPERVISION AND EXPRESSIVE ARTS: ACTIVITY</vt:lpstr>
      <vt:lpstr>EXPRESSIVE ART TECHNIQUES  AND PLAY THERAPY INTERVENTIONS WITH FIRST RESPONDERS: SUPERVISION AND EXPRESSIVE ARTS: ACTIVITY</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UTILIZING PLAY THERAPY AND EXPRESSIVE ART INTERVENTIONS WITH FIRST RESPONDERS</dc:title>
  <dc:creator>Dalina Dahlmans</dc:creator>
  <cp:lastModifiedBy>Userselu</cp:lastModifiedBy>
  <cp:revision>1</cp:revision>
  <dcterms:created xsi:type="dcterms:W3CDTF">2021-03-30T18:09:52Z</dcterms:created>
  <dcterms:modified xsi:type="dcterms:W3CDTF">2021-04-07T02:24:57Z</dcterms:modified>
</cp:coreProperties>
</file>